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2" r:id="rId2"/>
  </p:sldMasterIdLst>
  <p:notesMasterIdLst>
    <p:notesMasterId r:id="rId58"/>
  </p:notesMasterIdLst>
  <p:sldIdLst>
    <p:sldId id="256" r:id="rId3"/>
    <p:sldId id="263" r:id="rId4"/>
    <p:sldId id="333" r:id="rId5"/>
    <p:sldId id="300" r:id="rId6"/>
    <p:sldId id="304" r:id="rId7"/>
    <p:sldId id="305" r:id="rId8"/>
    <p:sldId id="306" r:id="rId9"/>
    <p:sldId id="308" r:id="rId10"/>
    <p:sldId id="307" r:id="rId11"/>
    <p:sldId id="309" r:id="rId12"/>
    <p:sldId id="310" r:id="rId13"/>
    <p:sldId id="311" r:id="rId14"/>
    <p:sldId id="280" r:id="rId15"/>
    <p:sldId id="299" r:id="rId16"/>
    <p:sldId id="259" r:id="rId17"/>
    <p:sldId id="323" r:id="rId18"/>
    <p:sldId id="324" r:id="rId19"/>
    <p:sldId id="325" r:id="rId20"/>
    <p:sldId id="326" r:id="rId21"/>
    <p:sldId id="327" r:id="rId22"/>
    <p:sldId id="328" r:id="rId23"/>
    <p:sldId id="357" r:id="rId24"/>
    <p:sldId id="359" r:id="rId25"/>
    <p:sldId id="358" r:id="rId26"/>
    <p:sldId id="332" r:id="rId27"/>
    <p:sldId id="266" r:id="rId28"/>
    <p:sldId id="312" r:id="rId29"/>
    <p:sldId id="261" r:id="rId30"/>
    <p:sldId id="335" r:id="rId31"/>
    <p:sldId id="336" r:id="rId32"/>
    <p:sldId id="313" r:id="rId33"/>
    <p:sldId id="265" r:id="rId34"/>
    <p:sldId id="334" r:id="rId35"/>
    <p:sldId id="260" r:id="rId36"/>
    <p:sldId id="355" r:id="rId37"/>
    <p:sldId id="356" r:id="rId38"/>
    <p:sldId id="339" r:id="rId39"/>
    <p:sldId id="270" r:id="rId40"/>
    <p:sldId id="277" r:id="rId41"/>
    <p:sldId id="340" r:id="rId42"/>
    <p:sldId id="271" r:id="rId43"/>
    <p:sldId id="276" r:id="rId44"/>
    <p:sldId id="341" r:id="rId45"/>
    <p:sldId id="342" r:id="rId46"/>
    <p:sldId id="343" r:id="rId47"/>
    <p:sldId id="268" r:id="rId48"/>
    <p:sldId id="344" r:id="rId49"/>
    <p:sldId id="345" r:id="rId50"/>
    <p:sldId id="346" r:id="rId51"/>
    <p:sldId id="348" r:id="rId52"/>
    <p:sldId id="349" r:id="rId53"/>
    <p:sldId id="350" r:id="rId54"/>
    <p:sldId id="351" r:id="rId55"/>
    <p:sldId id="353" r:id="rId56"/>
    <p:sldId id="354" r:id="rId57"/>
  </p:sldIdLst>
  <p:sldSz cx="9144000" cy="5143500" type="screen16x9"/>
  <p:notesSz cx="6858000" cy="9144000"/>
  <p:embeddedFontLst>
    <p:embeddedFont>
      <p:font typeface="Catamaran Light" charset="0"/>
      <p:regular r:id="rId59"/>
      <p:bold r:id="rId60"/>
    </p:embeddedFont>
    <p:embeddedFont>
      <p:font typeface="Catamaran" charset="0"/>
      <p:regular r:id="rId61"/>
      <p:bold r:id="rId62"/>
    </p:embeddedFont>
    <p:embeddedFont>
      <p:font typeface="Showcard Gothic" pitchFamily="82" charset="0"/>
      <p:regular r:id="rId63"/>
    </p:embeddedFont>
    <p:embeddedFont>
      <p:font typeface="宋体" pitchFamily="2" charset="-122"/>
      <p:regular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Tahoma" pitchFamily="34" charset="0"/>
      <p:regular r:id="rId69"/>
      <p:bold r:id="rId70"/>
    </p:embeddedFont>
    <p:embeddedFont>
      <p:font typeface="Catamaran ExtraLight" charset="0"/>
      <p:regular r:id="rId71"/>
      <p:bold r:id="rId72"/>
    </p:embeddedFont>
    <p:embeddedFont>
      <p:font typeface="Staatliches" charset="0"/>
      <p:regular r:id="rId73"/>
    </p:embeddedFont>
    <p:embeddedFont>
      <p:font typeface="Titan One" charset="0"/>
      <p:regular r:id="rId74"/>
    </p:embeddedFont>
    <p:embeddedFont>
      <p:font typeface="Roboto Condensed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5A2"/>
    <a:srgbClr val="29B17D"/>
    <a:srgbClr val="FF33CC"/>
    <a:srgbClr val="FFFFFF"/>
    <a:srgbClr val="C5BBC0"/>
    <a:srgbClr val="8A7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BE9D544-9220-4A60-AAB5-7BA20A480C3C}">
  <a:tblStyle styleId="{1BE9D544-9220-4A60-AAB5-7BA20A480C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64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769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6dd7005256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6dd7005256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cd509f4b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6cd509f4b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6dd7005256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6dd7005256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6dd7005256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6dd7005256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024C4F-9A2D-408D-AFA4-3914E828C07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933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7079c982a6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7079c982a6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7079c982a6_0_27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7079c982a6_0_27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7079c982a6_0_27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7079c982a6_0_27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6dd700525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6dd700525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7079c982a6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7079c982a6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024C4F-9A2D-408D-AFA4-3914E828C07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104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13B598-9C2C-471D-9CE5-7DA240D5352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414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079c982a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079c982a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6570dc92a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6570dc92ae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6dd7005256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6dd7005256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1" y="-774901"/>
            <a:ext cx="8304964" cy="7084563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35004"/>
            <a:ext cx="3028592" cy="4316028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019519"/>
            <a:ext cx="9728918" cy="3875642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106475" y="1158225"/>
            <a:ext cx="5052300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48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317450" y="583050"/>
            <a:ext cx="45090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2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4486275" y="395374"/>
            <a:ext cx="38559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4070809" y="1308450"/>
            <a:ext cx="32877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4070809" y="2428025"/>
            <a:ext cx="32877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4070809" y="3547600"/>
            <a:ext cx="32877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BLANK_1_1_1">
    <p:bg>
      <p:bgPr>
        <a:solidFill>
          <a:srgbClr val="E7F4F5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7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15" name="Google Shape;215;p17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17"/>
          <p:cNvSpPr txBox="1">
            <a:spLocks noGrp="1"/>
          </p:cNvSpPr>
          <p:nvPr>
            <p:ph type="ctrTitle"/>
          </p:nvPr>
        </p:nvSpPr>
        <p:spPr>
          <a:xfrm>
            <a:off x="864023" y="3098825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ubTitle" idx="1"/>
          </p:nvPr>
        </p:nvSpPr>
        <p:spPr>
          <a:xfrm>
            <a:off x="864000" y="3609649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ctrTitle" idx="2"/>
          </p:nvPr>
        </p:nvSpPr>
        <p:spPr>
          <a:xfrm>
            <a:off x="864000" y="2071887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3"/>
          </p:nvPr>
        </p:nvSpPr>
        <p:spPr>
          <a:xfrm>
            <a:off x="864023" y="1359400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ctrTitle" idx="4"/>
          </p:nvPr>
        </p:nvSpPr>
        <p:spPr>
          <a:xfrm>
            <a:off x="6157048" y="3098825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subTitle" idx="5"/>
          </p:nvPr>
        </p:nvSpPr>
        <p:spPr>
          <a:xfrm>
            <a:off x="6157025" y="3609649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226" name="Google Shape;226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17"/>
          <p:cNvSpPr txBox="1">
            <a:spLocks noGrp="1"/>
          </p:cNvSpPr>
          <p:nvPr>
            <p:ph type="ctrTitle" idx="6"/>
          </p:nvPr>
        </p:nvSpPr>
        <p:spPr>
          <a:xfrm>
            <a:off x="6157025" y="2071887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7"/>
          </p:nvPr>
        </p:nvSpPr>
        <p:spPr>
          <a:xfrm>
            <a:off x="6157048" y="1359400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">
    <p:bg>
      <p:bgPr>
        <a:solidFill>
          <a:srgbClr val="E7F4F5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9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65" name="Google Shape;265;p1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9"/>
          <p:cNvSpPr txBox="1">
            <a:spLocks noGrp="1"/>
          </p:cNvSpPr>
          <p:nvPr>
            <p:ph type="title" hasCustomPrompt="1"/>
          </p:nvPr>
        </p:nvSpPr>
        <p:spPr>
          <a:xfrm>
            <a:off x="3822753" y="1305425"/>
            <a:ext cx="239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9"/>
          <p:cNvSpPr txBox="1">
            <a:spLocks noGrp="1"/>
          </p:cNvSpPr>
          <p:nvPr>
            <p:ph type="title" idx="2" hasCustomPrompt="1"/>
          </p:nvPr>
        </p:nvSpPr>
        <p:spPr>
          <a:xfrm>
            <a:off x="3822750" y="3494928"/>
            <a:ext cx="239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9"/>
          <p:cNvSpPr txBox="1">
            <a:spLocks noGrp="1"/>
          </p:cNvSpPr>
          <p:nvPr>
            <p:ph type="title" idx="3" hasCustomPrompt="1"/>
          </p:nvPr>
        </p:nvSpPr>
        <p:spPr>
          <a:xfrm>
            <a:off x="6013293" y="2400176"/>
            <a:ext cx="239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9"/>
          <p:cNvSpPr txBox="1">
            <a:spLocks noGrp="1"/>
          </p:cNvSpPr>
          <p:nvPr>
            <p:ph type="subTitle" idx="1"/>
          </p:nvPr>
        </p:nvSpPr>
        <p:spPr>
          <a:xfrm>
            <a:off x="3822753" y="1790204"/>
            <a:ext cx="23979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3" name="Google Shape;273;p19"/>
          <p:cNvSpPr txBox="1">
            <a:spLocks noGrp="1"/>
          </p:cNvSpPr>
          <p:nvPr>
            <p:ph type="subTitle" idx="4"/>
          </p:nvPr>
        </p:nvSpPr>
        <p:spPr>
          <a:xfrm>
            <a:off x="3825665" y="3979725"/>
            <a:ext cx="23979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4" name="Google Shape;274;p19"/>
          <p:cNvSpPr txBox="1">
            <a:spLocks noGrp="1"/>
          </p:cNvSpPr>
          <p:nvPr>
            <p:ph type="subTitle" idx="5"/>
          </p:nvPr>
        </p:nvSpPr>
        <p:spPr>
          <a:xfrm>
            <a:off x="6013293" y="2884955"/>
            <a:ext cx="23979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5" name="Google Shape;275;p19"/>
          <p:cNvSpPr txBox="1">
            <a:spLocks noGrp="1"/>
          </p:cNvSpPr>
          <p:nvPr>
            <p:ph type="title" idx="6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276" name="Google Shape;276;p19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277" name="Google Shape;277;p19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BLANK_1_1_1_1_1_1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714500" y="632750"/>
            <a:ext cx="5894700" cy="9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714475" y="1748075"/>
            <a:ext cx="2846100" cy="13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714475" y="3023650"/>
            <a:ext cx="29955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9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9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9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2828475" y="-1908869"/>
            <a:ext cx="10722516" cy="91266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728438" y="1908400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728438" y="2481375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907100" y="1614550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2750563" y="1908400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2750563" y="2481375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2929225" y="1614550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728438" y="3618375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728438" y="4191350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907100" y="3324525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2848725" y="3618375"/>
            <a:ext cx="15417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2750563" y="4191350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2929225" y="3324525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487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8341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339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378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19" y="516803"/>
            <a:ext cx="7735961" cy="4250782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960300" y="636700"/>
            <a:ext cx="72234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253388" y="4760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1115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3251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0613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8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9467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899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9470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100" y="1082001"/>
            <a:ext cx="778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AutoNum type="arabicPeriod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5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51" name="Google Shape;51;p5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56" name="Google Shape;56;p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5"/>
          <p:cNvSpPr/>
          <p:nvPr/>
        </p:nvSpPr>
        <p:spPr>
          <a:xfrm flipH="1">
            <a:off x="2753013" y="5401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ctrTitle"/>
          </p:nvPr>
        </p:nvSpPr>
        <p:spPr>
          <a:xfrm>
            <a:off x="1347175" y="2581638"/>
            <a:ext cx="2225700" cy="7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760975" y="3177425"/>
            <a:ext cx="3398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ctrTitle" idx="2"/>
          </p:nvPr>
        </p:nvSpPr>
        <p:spPr>
          <a:xfrm>
            <a:off x="5571150" y="2581633"/>
            <a:ext cx="2225700" cy="7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4984950" y="3177425"/>
            <a:ext cx="3398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4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7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88" name="Google Shape;88;p7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7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93" name="Google Shape;93;p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8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99" name="Google Shape;99;p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8"/>
          <p:cNvSpPr txBox="1">
            <a:spLocks noGrp="1"/>
          </p:cNvSpPr>
          <p:nvPr>
            <p:ph type="body" idx="1"/>
          </p:nvPr>
        </p:nvSpPr>
        <p:spPr>
          <a:xfrm>
            <a:off x="720100" y="2745975"/>
            <a:ext cx="3892200" cy="19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>
                <a:solidFill>
                  <a:srgbClr val="41294A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200">
                <a:solidFill>
                  <a:srgbClr val="41294A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200">
                <a:solidFill>
                  <a:srgbClr val="41294A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grpSp>
        <p:nvGrpSpPr>
          <p:cNvPr id="104" name="Google Shape;104;p8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05" name="Google Shape;105;p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124875" y="2372438"/>
            <a:ext cx="5302800" cy="8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5184975" y="3184538"/>
            <a:ext cx="3242700" cy="2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246613" y="251999"/>
            <a:ext cx="7429692" cy="448746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0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26" name="Google Shape;126;p1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10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31" name="Google Shape;131;p1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2216350" y="1877675"/>
            <a:ext cx="4711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subTitle" idx="1"/>
          </p:nvPr>
        </p:nvSpPr>
        <p:spPr>
          <a:xfrm>
            <a:off x="2549400" y="3447575"/>
            <a:ext cx="40452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title" idx="2" hasCustomPrompt="1"/>
          </p:nvPr>
        </p:nvSpPr>
        <p:spPr>
          <a:xfrm>
            <a:off x="2700275" y="1123150"/>
            <a:ext cx="37434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41" name="Google Shape;141;p1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12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46" name="Google Shape;146;p12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2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 hasCustomPrompt="1"/>
          </p:nvPr>
        </p:nvSpPr>
        <p:spPr>
          <a:xfrm>
            <a:off x="716250" y="23338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1996225" y="1902450"/>
            <a:ext cx="5151600" cy="4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59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673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3" r:id="rId12"/>
    <p:sldLayoutId id="2147483665" r:id="rId13"/>
    <p:sldLayoutId id="2147483666" r:id="rId14"/>
    <p:sldLayoutId id="2147483667" r:id="rId15"/>
    <p:sldLayoutId id="214748368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47EF-A9FA-45F3-8822-B3C8487950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1EB4-218F-43C1-9EDF-F0082C963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hyperlink" Target="IMG_0742.TRIM.MO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9.sv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2057400" y="1200150"/>
            <a:ext cx="5635243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WELCOME BACK</a:t>
            </a:r>
            <a:br>
              <a:rPr lang="en" dirty="0" smtClean="0">
                <a:solidFill>
                  <a:schemeClr val="dk1"/>
                </a:solidFill>
              </a:rPr>
            </a:br>
            <a:endParaRPr dirty="0">
              <a:solidFill>
                <a:schemeClr val="dk1"/>
              </a:solidFill>
            </a:endParaRPr>
          </a:p>
        </p:txBody>
      </p:sp>
      <p:sp>
        <p:nvSpPr>
          <p:cNvPr id="304" name="Google Shape;304;p24"/>
          <p:cNvSpPr txBox="1">
            <a:spLocks noGrp="1"/>
          </p:cNvSpPr>
          <p:nvPr>
            <p:ph type="subTitle" idx="1"/>
          </p:nvPr>
        </p:nvSpPr>
        <p:spPr>
          <a:xfrm>
            <a:off x="1752600" y="133350"/>
            <a:ext cx="54102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dk1"/>
                </a:solidFill>
              </a:rPr>
              <a:t>PEOPLE’S COMMITTTEE OF DISTRICT 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dk1"/>
                </a:solidFill>
              </a:rPr>
              <a:t>NGUYỄN TRUNG NGẠN PRIMARY SCHOOL</a:t>
            </a:r>
            <a:endParaRPr b="1" dirty="0">
              <a:solidFill>
                <a:schemeClr val="dk1"/>
              </a:solidFill>
            </a:endParaRPr>
          </a:p>
        </p:txBody>
      </p:sp>
      <p:grpSp>
        <p:nvGrpSpPr>
          <p:cNvPr id="306" name="Google Shape;306;p24"/>
          <p:cNvGrpSpPr/>
          <p:nvPr/>
        </p:nvGrpSpPr>
        <p:grpSpPr>
          <a:xfrm>
            <a:off x="-35764" y="1530582"/>
            <a:ext cx="9460909" cy="4056136"/>
            <a:chOff x="-35764" y="1530582"/>
            <a:chExt cx="9460909" cy="4056136"/>
          </a:xfrm>
        </p:grpSpPr>
        <p:grpSp>
          <p:nvGrpSpPr>
            <p:cNvPr id="307" name="Google Shape;307;p24"/>
            <p:cNvGrpSpPr/>
            <p:nvPr/>
          </p:nvGrpSpPr>
          <p:grpSpPr>
            <a:xfrm>
              <a:off x="6818739" y="3165067"/>
              <a:ext cx="2606407" cy="2421651"/>
              <a:chOff x="6818739" y="3165067"/>
              <a:chExt cx="2606407" cy="2421651"/>
            </a:xfrm>
          </p:grpSpPr>
          <p:sp>
            <p:nvSpPr>
              <p:cNvPr id="308" name="Google Shape;308;p24"/>
              <p:cNvSpPr/>
              <p:nvPr/>
            </p:nvSpPr>
            <p:spPr>
              <a:xfrm rot="6204519" flipH="1">
                <a:off x="8446869" y="5015568"/>
                <a:ext cx="588540" cy="462543"/>
              </a:xfrm>
              <a:custGeom>
                <a:avLst/>
                <a:gdLst/>
                <a:ahLst/>
                <a:cxnLst/>
                <a:rect l="l" t="t" r="r" b="b"/>
                <a:pathLst>
                  <a:path w="46225" h="36329" extrusionOk="0">
                    <a:moveTo>
                      <a:pt x="22811" y="1"/>
                    </a:moveTo>
                    <a:cubicBezTo>
                      <a:pt x="22101" y="1"/>
                      <a:pt x="21442" y="39"/>
                      <a:pt x="20849" y="98"/>
                    </a:cubicBezTo>
                    <a:cubicBezTo>
                      <a:pt x="18899" y="291"/>
                      <a:pt x="17663" y="706"/>
                      <a:pt x="17663" y="706"/>
                    </a:cubicBezTo>
                    <a:cubicBezTo>
                      <a:pt x="7826" y="4029"/>
                      <a:pt x="1473" y="13461"/>
                      <a:pt x="694" y="15519"/>
                    </a:cubicBezTo>
                    <a:cubicBezTo>
                      <a:pt x="0" y="17353"/>
                      <a:pt x="1810" y="24208"/>
                      <a:pt x="7055" y="30026"/>
                    </a:cubicBezTo>
                    <a:cubicBezTo>
                      <a:pt x="7692" y="30731"/>
                      <a:pt x="7519" y="31492"/>
                      <a:pt x="8260" y="32160"/>
                    </a:cubicBezTo>
                    <a:cubicBezTo>
                      <a:pt x="11380" y="34963"/>
                      <a:pt x="16934" y="36329"/>
                      <a:pt x="22650" y="36329"/>
                    </a:cubicBezTo>
                    <a:cubicBezTo>
                      <a:pt x="29459" y="36329"/>
                      <a:pt x="36497" y="34391"/>
                      <a:pt x="39922" y="30637"/>
                    </a:cubicBezTo>
                    <a:cubicBezTo>
                      <a:pt x="46225" y="23730"/>
                      <a:pt x="40744" y="8665"/>
                      <a:pt x="33305" y="3311"/>
                    </a:cubicBezTo>
                    <a:cubicBezTo>
                      <a:pt x="29634" y="670"/>
                      <a:pt x="25776" y="1"/>
                      <a:pt x="22811" y="1"/>
                    </a:cubicBezTo>
                    <a:close/>
                  </a:path>
                </a:pathLst>
              </a:custGeom>
              <a:solidFill>
                <a:srgbClr val="AF6E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9" name="Google Shape;309;p24"/>
              <p:cNvGrpSpPr/>
              <p:nvPr/>
            </p:nvGrpSpPr>
            <p:grpSpPr>
              <a:xfrm flipH="1">
                <a:off x="6818739" y="3165067"/>
                <a:ext cx="2606407" cy="2193284"/>
                <a:chOff x="4203750" y="4440300"/>
                <a:chExt cx="1316500" cy="1107775"/>
              </a:xfrm>
            </p:grpSpPr>
            <p:sp>
              <p:nvSpPr>
                <p:cNvPr id="310" name="Google Shape;310;p24"/>
                <p:cNvSpPr/>
                <p:nvPr/>
              </p:nvSpPr>
              <p:spPr>
                <a:xfrm>
                  <a:off x="5281150" y="4879550"/>
                  <a:ext cx="239100" cy="19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4" h="7649" extrusionOk="0">
                      <a:moveTo>
                        <a:pt x="5316" y="0"/>
                      </a:moveTo>
                      <a:cubicBezTo>
                        <a:pt x="2882" y="0"/>
                        <a:pt x="0" y="3286"/>
                        <a:pt x="0" y="3286"/>
                      </a:cubicBezTo>
                      <a:lnTo>
                        <a:pt x="73" y="7648"/>
                      </a:lnTo>
                      <a:cubicBezTo>
                        <a:pt x="4406" y="7167"/>
                        <a:pt x="9563" y="3557"/>
                        <a:pt x="7081" y="801"/>
                      </a:cubicBezTo>
                      <a:cubicBezTo>
                        <a:pt x="6564" y="227"/>
                        <a:pt x="5955" y="0"/>
                        <a:pt x="5316" y="0"/>
                      </a:cubicBezTo>
                      <a:close/>
                    </a:path>
                  </a:pathLst>
                </a:custGeom>
                <a:solidFill>
                  <a:srgbClr val="965C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4"/>
                <p:cNvSpPr/>
                <p:nvPr/>
              </p:nvSpPr>
              <p:spPr>
                <a:xfrm>
                  <a:off x="5333575" y="4906725"/>
                  <a:ext cx="1234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" h="4013" extrusionOk="0">
                      <a:moveTo>
                        <a:pt x="4129" y="1"/>
                      </a:moveTo>
                      <a:cubicBezTo>
                        <a:pt x="3622" y="45"/>
                        <a:pt x="3107" y="165"/>
                        <a:pt x="2643" y="395"/>
                      </a:cubicBezTo>
                      <a:cubicBezTo>
                        <a:pt x="2168" y="612"/>
                        <a:pt x="1738" y="919"/>
                        <a:pt x="1367" y="1287"/>
                      </a:cubicBezTo>
                      <a:cubicBezTo>
                        <a:pt x="990" y="1655"/>
                        <a:pt x="679" y="2079"/>
                        <a:pt x="445" y="2543"/>
                      </a:cubicBezTo>
                      <a:cubicBezTo>
                        <a:pt x="208" y="3001"/>
                        <a:pt x="41" y="3502"/>
                        <a:pt x="1" y="4013"/>
                      </a:cubicBezTo>
                      <a:cubicBezTo>
                        <a:pt x="241" y="3562"/>
                        <a:pt x="498" y="3144"/>
                        <a:pt x="782" y="2746"/>
                      </a:cubicBezTo>
                      <a:cubicBezTo>
                        <a:pt x="842" y="2657"/>
                        <a:pt x="910" y="2570"/>
                        <a:pt x="976" y="2486"/>
                      </a:cubicBezTo>
                      <a:cubicBezTo>
                        <a:pt x="1240" y="2426"/>
                        <a:pt x="1497" y="2370"/>
                        <a:pt x="1751" y="2309"/>
                      </a:cubicBezTo>
                      <a:cubicBezTo>
                        <a:pt x="2105" y="2225"/>
                        <a:pt x="2453" y="2149"/>
                        <a:pt x="2800" y="2079"/>
                      </a:cubicBezTo>
                      <a:cubicBezTo>
                        <a:pt x="3147" y="2015"/>
                        <a:pt x="3495" y="1958"/>
                        <a:pt x="3848" y="1918"/>
                      </a:cubicBezTo>
                      <a:cubicBezTo>
                        <a:pt x="4203" y="1885"/>
                        <a:pt x="4553" y="1878"/>
                        <a:pt x="4938" y="1872"/>
                      </a:cubicBezTo>
                      <a:cubicBezTo>
                        <a:pt x="4613" y="1675"/>
                        <a:pt x="4232" y="1564"/>
                        <a:pt x="3848" y="1524"/>
                      </a:cubicBezTo>
                      <a:cubicBezTo>
                        <a:pt x="3728" y="1514"/>
                        <a:pt x="3607" y="1508"/>
                        <a:pt x="3487" y="1508"/>
                      </a:cubicBezTo>
                      <a:cubicBezTo>
                        <a:pt x="3223" y="1508"/>
                        <a:pt x="2960" y="1533"/>
                        <a:pt x="2703" y="1581"/>
                      </a:cubicBezTo>
                      <a:cubicBezTo>
                        <a:pt x="2329" y="1658"/>
                        <a:pt x="1965" y="1778"/>
                        <a:pt x="1621" y="1935"/>
                      </a:cubicBezTo>
                      <a:cubicBezTo>
                        <a:pt x="1507" y="1989"/>
                        <a:pt x="1397" y="2049"/>
                        <a:pt x="1286" y="2109"/>
                      </a:cubicBezTo>
                      <a:cubicBezTo>
                        <a:pt x="1427" y="1952"/>
                        <a:pt x="1571" y="1795"/>
                        <a:pt x="1721" y="1648"/>
                      </a:cubicBezTo>
                      <a:cubicBezTo>
                        <a:pt x="2062" y="1314"/>
                        <a:pt x="2429" y="1003"/>
                        <a:pt x="2837" y="742"/>
                      </a:cubicBezTo>
                      <a:cubicBezTo>
                        <a:pt x="3238" y="462"/>
                        <a:pt x="3679" y="248"/>
                        <a:pt x="4129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4"/>
                <p:cNvSpPr/>
                <p:nvPr/>
              </p:nvSpPr>
              <p:spPr>
                <a:xfrm>
                  <a:off x="4203750" y="4440300"/>
                  <a:ext cx="1209600" cy="53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4" h="21568" extrusionOk="0">
                      <a:moveTo>
                        <a:pt x="21139" y="1"/>
                      </a:moveTo>
                      <a:cubicBezTo>
                        <a:pt x="17726" y="1"/>
                        <a:pt x="14505" y="1218"/>
                        <a:pt x="12400" y="4813"/>
                      </a:cubicBezTo>
                      <a:cubicBezTo>
                        <a:pt x="12400" y="4813"/>
                        <a:pt x="1" y="6343"/>
                        <a:pt x="5973" y="16744"/>
                      </a:cubicBezTo>
                      <a:lnTo>
                        <a:pt x="13696" y="21568"/>
                      </a:lnTo>
                      <a:lnTo>
                        <a:pt x="40140" y="16129"/>
                      </a:lnTo>
                      <a:cubicBezTo>
                        <a:pt x="40140" y="16129"/>
                        <a:pt x="42745" y="15692"/>
                        <a:pt x="45394" y="12452"/>
                      </a:cubicBezTo>
                      <a:cubicBezTo>
                        <a:pt x="48039" y="9209"/>
                        <a:pt x="48383" y="3543"/>
                        <a:pt x="46891" y="3002"/>
                      </a:cubicBezTo>
                      <a:cubicBezTo>
                        <a:pt x="46784" y="2964"/>
                        <a:pt x="46675" y="2946"/>
                        <a:pt x="46566" y="2946"/>
                      </a:cubicBezTo>
                      <a:cubicBezTo>
                        <a:pt x="45142" y="2946"/>
                        <a:pt x="43567" y="5979"/>
                        <a:pt x="43567" y="5979"/>
                      </a:cubicBezTo>
                      <a:cubicBezTo>
                        <a:pt x="43567" y="5979"/>
                        <a:pt x="45591" y="978"/>
                        <a:pt x="43023" y="694"/>
                      </a:cubicBezTo>
                      <a:cubicBezTo>
                        <a:pt x="42963" y="688"/>
                        <a:pt x="42905" y="685"/>
                        <a:pt x="42846" y="685"/>
                      </a:cubicBezTo>
                      <a:cubicBezTo>
                        <a:pt x="40602" y="685"/>
                        <a:pt x="38939" y="5396"/>
                        <a:pt x="37001" y="5396"/>
                      </a:cubicBezTo>
                      <a:cubicBezTo>
                        <a:pt x="36805" y="5396"/>
                        <a:pt x="36606" y="5347"/>
                        <a:pt x="36403" y="5241"/>
                      </a:cubicBezTo>
                      <a:cubicBezTo>
                        <a:pt x="34917" y="4462"/>
                        <a:pt x="27674" y="1"/>
                        <a:pt x="21139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4"/>
                <p:cNvSpPr/>
                <p:nvPr/>
              </p:nvSpPr>
              <p:spPr>
                <a:xfrm>
                  <a:off x="4303150" y="4639850"/>
                  <a:ext cx="1155625" cy="90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5" h="36329" extrusionOk="0">
                      <a:moveTo>
                        <a:pt x="22811" y="1"/>
                      </a:moveTo>
                      <a:cubicBezTo>
                        <a:pt x="22101" y="1"/>
                        <a:pt x="21442" y="39"/>
                        <a:pt x="20849" y="98"/>
                      </a:cubicBezTo>
                      <a:cubicBezTo>
                        <a:pt x="18899" y="291"/>
                        <a:pt x="17663" y="706"/>
                        <a:pt x="17663" y="706"/>
                      </a:cubicBezTo>
                      <a:cubicBezTo>
                        <a:pt x="7826" y="4029"/>
                        <a:pt x="1473" y="13461"/>
                        <a:pt x="694" y="15519"/>
                      </a:cubicBezTo>
                      <a:cubicBezTo>
                        <a:pt x="0" y="17353"/>
                        <a:pt x="1810" y="24208"/>
                        <a:pt x="7055" y="30026"/>
                      </a:cubicBezTo>
                      <a:cubicBezTo>
                        <a:pt x="7692" y="30731"/>
                        <a:pt x="7519" y="31492"/>
                        <a:pt x="8260" y="32160"/>
                      </a:cubicBezTo>
                      <a:cubicBezTo>
                        <a:pt x="11380" y="34963"/>
                        <a:pt x="16934" y="36329"/>
                        <a:pt x="22650" y="36329"/>
                      </a:cubicBezTo>
                      <a:cubicBezTo>
                        <a:pt x="29459" y="36329"/>
                        <a:pt x="36497" y="34391"/>
                        <a:pt x="39922" y="30637"/>
                      </a:cubicBezTo>
                      <a:cubicBezTo>
                        <a:pt x="46225" y="23730"/>
                        <a:pt x="40744" y="8665"/>
                        <a:pt x="33305" y="3311"/>
                      </a:cubicBezTo>
                      <a:cubicBezTo>
                        <a:pt x="29634" y="670"/>
                        <a:pt x="25776" y="1"/>
                        <a:pt x="22811" y="1"/>
                      </a:cubicBezTo>
                      <a:close/>
                    </a:path>
                  </a:pathLst>
                </a:custGeom>
                <a:solidFill>
                  <a:srgbClr val="AF6E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4"/>
                <p:cNvSpPr/>
                <p:nvPr/>
              </p:nvSpPr>
              <p:spPr>
                <a:xfrm>
                  <a:off x="4866375" y="4893350"/>
                  <a:ext cx="437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2866" extrusionOk="0">
                      <a:moveTo>
                        <a:pt x="954" y="1"/>
                      </a:moveTo>
                      <a:cubicBezTo>
                        <a:pt x="517" y="1"/>
                        <a:pt x="122" y="601"/>
                        <a:pt x="64" y="1371"/>
                      </a:cubicBezTo>
                      <a:cubicBezTo>
                        <a:pt x="1" y="2159"/>
                        <a:pt x="314" y="2828"/>
                        <a:pt x="765" y="2865"/>
                      </a:cubicBezTo>
                      <a:cubicBezTo>
                        <a:pt x="777" y="2865"/>
                        <a:pt x="788" y="2866"/>
                        <a:pt x="800" y="2866"/>
                      </a:cubicBezTo>
                      <a:cubicBezTo>
                        <a:pt x="1234" y="2866"/>
                        <a:pt x="1629" y="2266"/>
                        <a:pt x="1690" y="1498"/>
                      </a:cubicBezTo>
                      <a:cubicBezTo>
                        <a:pt x="1751" y="707"/>
                        <a:pt x="1436" y="39"/>
                        <a:pt x="989" y="2"/>
                      </a:cubicBezTo>
                      <a:cubicBezTo>
                        <a:pt x="977" y="1"/>
                        <a:pt x="965" y="1"/>
                        <a:pt x="954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4"/>
                <p:cNvSpPr/>
                <p:nvPr/>
              </p:nvSpPr>
              <p:spPr>
                <a:xfrm>
                  <a:off x="5209250" y="4888500"/>
                  <a:ext cx="436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" h="2866" extrusionOk="0">
                      <a:moveTo>
                        <a:pt x="950" y="1"/>
                      </a:moveTo>
                      <a:cubicBezTo>
                        <a:pt x="516" y="1"/>
                        <a:pt x="122" y="601"/>
                        <a:pt x="60" y="1368"/>
                      </a:cubicBezTo>
                      <a:cubicBezTo>
                        <a:pt x="0" y="2160"/>
                        <a:pt x="314" y="2828"/>
                        <a:pt x="762" y="2865"/>
                      </a:cubicBezTo>
                      <a:cubicBezTo>
                        <a:pt x="774" y="2865"/>
                        <a:pt x="785" y="2866"/>
                        <a:pt x="797" y="2866"/>
                      </a:cubicBezTo>
                      <a:cubicBezTo>
                        <a:pt x="1231" y="2866"/>
                        <a:pt x="1625" y="2266"/>
                        <a:pt x="1687" y="1495"/>
                      </a:cubicBezTo>
                      <a:cubicBezTo>
                        <a:pt x="1747" y="707"/>
                        <a:pt x="1434" y="39"/>
                        <a:pt x="985" y="2"/>
                      </a:cubicBezTo>
                      <a:cubicBezTo>
                        <a:pt x="974" y="1"/>
                        <a:pt x="962" y="1"/>
                        <a:pt x="950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4"/>
                <p:cNvSpPr/>
                <p:nvPr/>
              </p:nvSpPr>
              <p:spPr>
                <a:xfrm>
                  <a:off x="5228275" y="5036725"/>
                  <a:ext cx="89625" cy="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" h="3153" extrusionOk="0">
                      <a:moveTo>
                        <a:pt x="1794" y="1"/>
                      </a:moveTo>
                      <a:cubicBezTo>
                        <a:pt x="1585" y="1"/>
                        <a:pt x="1372" y="43"/>
                        <a:pt x="1166" y="132"/>
                      </a:cubicBezTo>
                      <a:cubicBezTo>
                        <a:pt x="368" y="476"/>
                        <a:pt x="1" y="1405"/>
                        <a:pt x="348" y="2203"/>
                      </a:cubicBezTo>
                      <a:cubicBezTo>
                        <a:pt x="607" y="2797"/>
                        <a:pt x="1185" y="3153"/>
                        <a:pt x="1794" y="3153"/>
                      </a:cubicBezTo>
                      <a:cubicBezTo>
                        <a:pt x="2004" y="3153"/>
                        <a:pt x="2217" y="3111"/>
                        <a:pt x="2423" y="3022"/>
                      </a:cubicBezTo>
                      <a:cubicBezTo>
                        <a:pt x="3221" y="2677"/>
                        <a:pt x="3585" y="1749"/>
                        <a:pt x="3241" y="950"/>
                      </a:cubicBezTo>
                      <a:cubicBezTo>
                        <a:pt x="2982" y="356"/>
                        <a:pt x="2404" y="1"/>
                        <a:pt x="1794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24"/>
                <p:cNvSpPr/>
                <p:nvPr/>
              </p:nvSpPr>
              <p:spPr>
                <a:xfrm>
                  <a:off x="4786875" y="4984625"/>
                  <a:ext cx="89625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5" h="3155" extrusionOk="0">
                      <a:moveTo>
                        <a:pt x="1793" y="1"/>
                      </a:moveTo>
                      <a:cubicBezTo>
                        <a:pt x="1583" y="1"/>
                        <a:pt x="1370" y="43"/>
                        <a:pt x="1166" y="131"/>
                      </a:cubicBezTo>
                      <a:cubicBezTo>
                        <a:pt x="368" y="479"/>
                        <a:pt x="0" y="1404"/>
                        <a:pt x="344" y="2203"/>
                      </a:cubicBezTo>
                      <a:cubicBezTo>
                        <a:pt x="603" y="2800"/>
                        <a:pt x="1184" y="3154"/>
                        <a:pt x="1794" y="3154"/>
                      </a:cubicBezTo>
                      <a:cubicBezTo>
                        <a:pt x="2003" y="3154"/>
                        <a:pt x="2215" y="3112"/>
                        <a:pt x="2419" y="3025"/>
                      </a:cubicBezTo>
                      <a:cubicBezTo>
                        <a:pt x="3218" y="2677"/>
                        <a:pt x="3585" y="1748"/>
                        <a:pt x="3238" y="950"/>
                      </a:cubicBezTo>
                      <a:cubicBezTo>
                        <a:pt x="2981" y="356"/>
                        <a:pt x="2402" y="1"/>
                        <a:pt x="1793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24"/>
                <p:cNvSpPr/>
                <p:nvPr/>
              </p:nvSpPr>
              <p:spPr>
                <a:xfrm>
                  <a:off x="5119550" y="4985150"/>
                  <a:ext cx="129550" cy="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2981" extrusionOk="0">
                      <a:moveTo>
                        <a:pt x="3943" y="0"/>
                      </a:moveTo>
                      <a:cubicBezTo>
                        <a:pt x="3739" y="0"/>
                        <a:pt x="3544" y="20"/>
                        <a:pt x="3354" y="54"/>
                      </a:cubicBezTo>
                      <a:cubicBezTo>
                        <a:pt x="2947" y="127"/>
                        <a:pt x="2556" y="235"/>
                        <a:pt x="2176" y="368"/>
                      </a:cubicBezTo>
                      <a:cubicBezTo>
                        <a:pt x="1414" y="636"/>
                        <a:pt x="685" y="976"/>
                        <a:pt x="1" y="1397"/>
                      </a:cubicBezTo>
                      <a:cubicBezTo>
                        <a:pt x="769" y="1169"/>
                        <a:pt x="1527" y="936"/>
                        <a:pt x="2286" y="745"/>
                      </a:cubicBezTo>
                      <a:cubicBezTo>
                        <a:pt x="2666" y="659"/>
                        <a:pt x="3047" y="568"/>
                        <a:pt x="3425" y="528"/>
                      </a:cubicBezTo>
                      <a:cubicBezTo>
                        <a:pt x="3582" y="509"/>
                        <a:pt x="3739" y="494"/>
                        <a:pt x="3890" y="494"/>
                      </a:cubicBezTo>
                      <a:cubicBezTo>
                        <a:pt x="3919" y="494"/>
                        <a:pt x="3947" y="494"/>
                        <a:pt x="3975" y="495"/>
                      </a:cubicBezTo>
                      <a:cubicBezTo>
                        <a:pt x="4153" y="502"/>
                        <a:pt x="4326" y="528"/>
                        <a:pt x="4447" y="591"/>
                      </a:cubicBezTo>
                      <a:cubicBezTo>
                        <a:pt x="4567" y="656"/>
                        <a:pt x="4630" y="725"/>
                        <a:pt x="4654" y="862"/>
                      </a:cubicBezTo>
                      <a:cubicBezTo>
                        <a:pt x="4670" y="979"/>
                        <a:pt x="4634" y="1109"/>
                        <a:pt x="4544" y="1243"/>
                      </a:cubicBezTo>
                      <a:cubicBezTo>
                        <a:pt x="4360" y="1517"/>
                        <a:pt x="4035" y="1741"/>
                        <a:pt x="3715" y="1941"/>
                      </a:cubicBezTo>
                      <a:cubicBezTo>
                        <a:pt x="3057" y="2342"/>
                        <a:pt x="2329" y="2663"/>
                        <a:pt x="1598" y="2980"/>
                      </a:cubicBezTo>
                      <a:cubicBezTo>
                        <a:pt x="2389" y="2863"/>
                        <a:pt x="3167" y="2646"/>
                        <a:pt x="3906" y="2289"/>
                      </a:cubicBezTo>
                      <a:cubicBezTo>
                        <a:pt x="4273" y="2108"/>
                        <a:pt x="4637" y="1891"/>
                        <a:pt x="4934" y="1524"/>
                      </a:cubicBezTo>
                      <a:cubicBezTo>
                        <a:pt x="5074" y="1340"/>
                        <a:pt x="5182" y="1066"/>
                        <a:pt x="5142" y="789"/>
                      </a:cubicBezTo>
                      <a:cubicBezTo>
                        <a:pt x="5135" y="722"/>
                        <a:pt x="5111" y="659"/>
                        <a:pt x="5094" y="591"/>
                      </a:cubicBezTo>
                      <a:cubicBezTo>
                        <a:pt x="5062" y="528"/>
                        <a:pt x="5034" y="462"/>
                        <a:pt x="4991" y="405"/>
                      </a:cubicBezTo>
                      <a:cubicBezTo>
                        <a:pt x="4948" y="348"/>
                        <a:pt x="4901" y="288"/>
                        <a:pt x="4844" y="251"/>
                      </a:cubicBezTo>
                      <a:cubicBezTo>
                        <a:pt x="4791" y="204"/>
                        <a:pt x="4734" y="167"/>
                        <a:pt x="4674" y="141"/>
                      </a:cubicBezTo>
                      <a:cubicBezTo>
                        <a:pt x="4436" y="27"/>
                        <a:pt x="4206" y="4"/>
                        <a:pt x="3989" y="1"/>
                      </a:cubicBezTo>
                      <a:cubicBezTo>
                        <a:pt x="3974" y="0"/>
                        <a:pt x="3958" y="0"/>
                        <a:pt x="3943" y="0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4"/>
                <p:cNvSpPr/>
                <p:nvPr/>
              </p:nvSpPr>
              <p:spPr>
                <a:xfrm>
                  <a:off x="4833900" y="5053200"/>
                  <a:ext cx="368100" cy="23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9471" extrusionOk="0">
                      <a:moveTo>
                        <a:pt x="3138" y="1"/>
                      </a:moveTo>
                      <a:cubicBezTo>
                        <a:pt x="2839" y="1"/>
                        <a:pt x="2543" y="48"/>
                        <a:pt x="2258" y="154"/>
                      </a:cubicBezTo>
                      <a:cubicBezTo>
                        <a:pt x="1870" y="298"/>
                        <a:pt x="1500" y="549"/>
                        <a:pt x="1152" y="946"/>
                      </a:cubicBezTo>
                      <a:cubicBezTo>
                        <a:pt x="0" y="2258"/>
                        <a:pt x="949" y="5489"/>
                        <a:pt x="3107" y="7560"/>
                      </a:cubicBezTo>
                      <a:cubicBezTo>
                        <a:pt x="3925" y="8348"/>
                        <a:pt x="4920" y="8966"/>
                        <a:pt x="6033" y="9246"/>
                      </a:cubicBezTo>
                      <a:cubicBezTo>
                        <a:pt x="6633" y="9401"/>
                        <a:pt x="7234" y="9470"/>
                        <a:pt x="7824" y="9470"/>
                      </a:cubicBezTo>
                      <a:cubicBezTo>
                        <a:pt x="8732" y="9470"/>
                        <a:pt x="9613" y="9306"/>
                        <a:pt x="10425" y="9032"/>
                      </a:cubicBezTo>
                      <a:cubicBezTo>
                        <a:pt x="12636" y="8295"/>
                        <a:pt x="14313" y="6752"/>
                        <a:pt x="14536" y="5565"/>
                      </a:cubicBezTo>
                      <a:cubicBezTo>
                        <a:pt x="14724" y="4587"/>
                        <a:pt x="14476" y="3889"/>
                        <a:pt x="13805" y="3428"/>
                      </a:cubicBezTo>
                      <a:cubicBezTo>
                        <a:pt x="13665" y="3331"/>
                        <a:pt x="13501" y="3244"/>
                        <a:pt x="13317" y="3168"/>
                      </a:cubicBezTo>
                      <a:cubicBezTo>
                        <a:pt x="13157" y="3097"/>
                        <a:pt x="12980" y="3037"/>
                        <a:pt x="12790" y="2984"/>
                      </a:cubicBezTo>
                      <a:cubicBezTo>
                        <a:pt x="12435" y="2887"/>
                        <a:pt x="12031" y="2813"/>
                        <a:pt x="11574" y="2770"/>
                      </a:cubicBezTo>
                      <a:cubicBezTo>
                        <a:pt x="11307" y="2739"/>
                        <a:pt x="11023" y="2719"/>
                        <a:pt x="10719" y="2710"/>
                      </a:cubicBezTo>
                      <a:cubicBezTo>
                        <a:pt x="9409" y="2663"/>
                        <a:pt x="8211" y="2175"/>
                        <a:pt x="7064" y="1584"/>
                      </a:cubicBezTo>
                      <a:cubicBezTo>
                        <a:pt x="6744" y="1421"/>
                        <a:pt x="6430" y="1250"/>
                        <a:pt x="6119" y="1073"/>
                      </a:cubicBezTo>
                      <a:cubicBezTo>
                        <a:pt x="6022" y="1020"/>
                        <a:pt x="5926" y="963"/>
                        <a:pt x="5826" y="909"/>
                      </a:cubicBezTo>
                      <a:cubicBezTo>
                        <a:pt x="5772" y="883"/>
                        <a:pt x="5718" y="852"/>
                        <a:pt x="5665" y="823"/>
                      </a:cubicBezTo>
                      <a:cubicBezTo>
                        <a:pt x="5438" y="699"/>
                        <a:pt x="5204" y="579"/>
                        <a:pt x="4967" y="468"/>
                      </a:cubicBezTo>
                      <a:cubicBezTo>
                        <a:pt x="4596" y="302"/>
                        <a:pt x="4222" y="165"/>
                        <a:pt x="3848" y="84"/>
                      </a:cubicBezTo>
                      <a:cubicBezTo>
                        <a:pt x="3657" y="41"/>
                        <a:pt x="3467" y="14"/>
                        <a:pt x="3280" y="4"/>
                      </a:cubicBezTo>
                      <a:cubicBezTo>
                        <a:pt x="3233" y="2"/>
                        <a:pt x="3185" y="1"/>
                        <a:pt x="3138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4"/>
                <p:cNvSpPr/>
                <p:nvPr/>
              </p:nvSpPr>
              <p:spPr>
                <a:xfrm>
                  <a:off x="4911550" y="5207725"/>
                  <a:ext cx="182900" cy="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6" h="3400" extrusionOk="0">
                      <a:moveTo>
                        <a:pt x="3701" y="1"/>
                      </a:moveTo>
                      <a:cubicBezTo>
                        <a:pt x="2126" y="1"/>
                        <a:pt x="723" y="917"/>
                        <a:pt x="1" y="1489"/>
                      </a:cubicBezTo>
                      <a:cubicBezTo>
                        <a:pt x="819" y="2277"/>
                        <a:pt x="1814" y="2895"/>
                        <a:pt x="2927" y="3179"/>
                      </a:cubicBezTo>
                      <a:cubicBezTo>
                        <a:pt x="3525" y="3331"/>
                        <a:pt x="4124" y="3400"/>
                        <a:pt x="4712" y="3400"/>
                      </a:cubicBezTo>
                      <a:cubicBezTo>
                        <a:pt x="5621" y="3400"/>
                        <a:pt x="6504" y="3235"/>
                        <a:pt x="7316" y="2961"/>
                      </a:cubicBezTo>
                      <a:cubicBezTo>
                        <a:pt x="7105" y="1967"/>
                        <a:pt x="6520" y="797"/>
                        <a:pt x="5051" y="243"/>
                      </a:cubicBezTo>
                      <a:cubicBezTo>
                        <a:pt x="4595" y="72"/>
                        <a:pt x="4141" y="1"/>
                        <a:pt x="3701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4"/>
                <p:cNvSpPr/>
                <p:nvPr/>
              </p:nvSpPr>
              <p:spPr>
                <a:xfrm>
                  <a:off x="4886500" y="5050450"/>
                  <a:ext cx="8905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145" extrusionOk="0">
                      <a:moveTo>
                        <a:pt x="1034" y="1"/>
                      </a:moveTo>
                      <a:cubicBezTo>
                        <a:pt x="735" y="1"/>
                        <a:pt x="439" y="48"/>
                        <a:pt x="154" y="154"/>
                      </a:cubicBezTo>
                      <a:cubicBezTo>
                        <a:pt x="0" y="679"/>
                        <a:pt x="110" y="1387"/>
                        <a:pt x="445" y="1657"/>
                      </a:cubicBezTo>
                      <a:cubicBezTo>
                        <a:pt x="702" y="1865"/>
                        <a:pt x="1066" y="1842"/>
                        <a:pt x="1390" y="1905"/>
                      </a:cubicBezTo>
                      <a:cubicBezTo>
                        <a:pt x="1734" y="1970"/>
                        <a:pt x="2064" y="2145"/>
                        <a:pt x="2409" y="2145"/>
                      </a:cubicBezTo>
                      <a:cubicBezTo>
                        <a:pt x="2432" y="2145"/>
                        <a:pt x="2456" y="2144"/>
                        <a:pt x="2479" y="2142"/>
                      </a:cubicBezTo>
                      <a:cubicBezTo>
                        <a:pt x="2886" y="2112"/>
                        <a:pt x="3237" y="1818"/>
                        <a:pt x="3411" y="1450"/>
                      </a:cubicBezTo>
                      <a:cubicBezTo>
                        <a:pt x="3501" y="1253"/>
                        <a:pt x="3548" y="1043"/>
                        <a:pt x="3561" y="823"/>
                      </a:cubicBezTo>
                      <a:cubicBezTo>
                        <a:pt x="3334" y="699"/>
                        <a:pt x="3100" y="579"/>
                        <a:pt x="2863" y="468"/>
                      </a:cubicBezTo>
                      <a:cubicBezTo>
                        <a:pt x="2492" y="302"/>
                        <a:pt x="2118" y="165"/>
                        <a:pt x="1744" y="84"/>
                      </a:cubicBezTo>
                      <a:cubicBezTo>
                        <a:pt x="1553" y="41"/>
                        <a:pt x="1363" y="14"/>
                        <a:pt x="1176" y="4"/>
                      </a:cubicBezTo>
                      <a:cubicBezTo>
                        <a:pt x="1129" y="2"/>
                        <a:pt x="1081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4"/>
                <p:cNvSpPr/>
                <p:nvPr/>
              </p:nvSpPr>
              <p:spPr>
                <a:xfrm>
                  <a:off x="5010175" y="5090050"/>
                  <a:ext cx="1566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7" h="2773" extrusionOk="0">
                      <a:moveTo>
                        <a:pt x="13" y="0"/>
                      </a:moveTo>
                      <a:cubicBezTo>
                        <a:pt x="17" y="124"/>
                        <a:pt x="27" y="241"/>
                        <a:pt x="24" y="351"/>
                      </a:cubicBezTo>
                      <a:cubicBezTo>
                        <a:pt x="13" y="715"/>
                        <a:pt x="0" y="1103"/>
                        <a:pt x="201" y="1423"/>
                      </a:cubicBezTo>
                      <a:cubicBezTo>
                        <a:pt x="458" y="1834"/>
                        <a:pt x="972" y="1988"/>
                        <a:pt x="1443" y="2108"/>
                      </a:cubicBezTo>
                      <a:cubicBezTo>
                        <a:pt x="2145" y="2288"/>
                        <a:pt x="2849" y="2469"/>
                        <a:pt x="3554" y="2652"/>
                      </a:cubicBezTo>
                      <a:cubicBezTo>
                        <a:pt x="3785" y="2714"/>
                        <a:pt x="4020" y="2772"/>
                        <a:pt x="4257" y="2772"/>
                      </a:cubicBezTo>
                      <a:cubicBezTo>
                        <a:pt x="4263" y="2772"/>
                        <a:pt x="4269" y="2772"/>
                        <a:pt x="4276" y="2772"/>
                      </a:cubicBezTo>
                      <a:cubicBezTo>
                        <a:pt x="4570" y="2772"/>
                        <a:pt x="4857" y="2683"/>
                        <a:pt x="5131" y="2578"/>
                      </a:cubicBezTo>
                      <a:cubicBezTo>
                        <a:pt x="5532" y="2425"/>
                        <a:pt x="5949" y="2218"/>
                        <a:pt x="6163" y="1841"/>
                      </a:cubicBezTo>
                      <a:cubicBezTo>
                        <a:pt x="6210" y="1761"/>
                        <a:pt x="6246" y="1673"/>
                        <a:pt x="6266" y="1584"/>
                      </a:cubicBezTo>
                      <a:cubicBezTo>
                        <a:pt x="6106" y="1513"/>
                        <a:pt x="5929" y="1453"/>
                        <a:pt x="5739" y="1400"/>
                      </a:cubicBezTo>
                      <a:cubicBezTo>
                        <a:pt x="5384" y="1303"/>
                        <a:pt x="4980" y="1229"/>
                        <a:pt x="4523" y="1186"/>
                      </a:cubicBezTo>
                      <a:cubicBezTo>
                        <a:pt x="4256" y="1155"/>
                        <a:pt x="3972" y="1135"/>
                        <a:pt x="3668" y="1126"/>
                      </a:cubicBezTo>
                      <a:cubicBezTo>
                        <a:pt x="2358" y="1079"/>
                        <a:pt x="1160" y="591"/>
                        <a:pt x="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4"/>
                <p:cNvSpPr/>
                <p:nvPr/>
              </p:nvSpPr>
              <p:spPr>
                <a:xfrm>
                  <a:off x="4303150" y="4642300"/>
                  <a:ext cx="537275" cy="7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1" h="29928" extrusionOk="0">
                      <a:moveTo>
                        <a:pt x="20849" y="0"/>
                      </a:moveTo>
                      <a:lnTo>
                        <a:pt x="20849" y="0"/>
                      </a:lnTo>
                      <a:cubicBezTo>
                        <a:pt x="18899" y="193"/>
                        <a:pt x="17663" y="608"/>
                        <a:pt x="17663" y="608"/>
                      </a:cubicBezTo>
                      <a:cubicBezTo>
                        <a:pt x="7826" y="3931"/>
                        <a:pt x="1473" y="13363"/>
                        <a:pt x="694" y="15421"/>
                      </a:cubicBezTo>
                      <a:cubicBezTo>
                        <a:pt x="0" y="17255"/>
                        <a:pt x="1810" y="24110"/>
                        <a:pt x="7055" y="29928"/>
                      </a:cubicBezTo>
                      <a:lnTo>
                        <a:pt x="7055" y="29928"/>
                      </a:lnTo>
                      <a:cubicBezTo>
                        <a:pt x="4044" y="16815"/>
                        <a:pt x="12495" y="10769"/>
                        <a:pt x="12495" y="10769"/>
                      </a:cubicBezTo>
                      <a:cubicBezTo>
                        <a:pt x="21150" y="8390"/>
                        <a:pt x="21491" y="3093"/>
                        <a:pt x="20849" y="0"/>
                      </a:cubicBezTo>
                      <a:close/>
                    </a:path>
                  </a:pathLst>
                </a:custGeom>
                <a:solidFill>
                  <a:srgbClr val="965C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4"/>
                <p:cNvSpPr/>
                <p:nvPr/>
              </p:nvSpPr>
              <p:spPr>
                <a:xfrm>
                  <a:off x="4420775" y="4582975"/>
                  <a:ext cx="421900" cy="2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6" h="11774" extrusionOk="0">
                      <a:moveTo>
                        <a:pt x="1" y="10843"/>
                      </a:moveTo>
                      <a:lnTo>
                        <a:pt x="128" y="11137"/>
                      </a:lnTo>
                      <a:cubicBezTo>
                        <a:pt x="161" y="11087"/>
                        <a:pt x="195" y="11037"/>
                        <a:pt x="230" y="10986"/>
                      </a:cubicBezTo>
                      <a:lnTo>
                        <a:pt x="230" y="10986"/>
                      </a:lnTo>
                      <a:cubicBezTo>
                        <a:pt x="77" y="10900"/>
                        <a:pt x="1" y="10843"/>
                        <a:pt x="1" y="10843"/>
                      </a:cubicBezTo>
                      <a:close/>
                      <a:moveTo>
                        <a:pt x="15352" y="1"/>
                      </a:moveTo>
                      <a:cubicBezTo>
                        <a:pt x="15352" y="1"/>
                        <a:pt x="3211" y="6674"/>
                        <a:pt x="230" y="10986"/>
                      </a:cubicBezTo>
                      <a:lnTo>
                        <a:pt x="230" y="10986"/>
                      </a:lnTo>
                      <a:cubicBezTo>
                        <a:pt x="693" y="11247"/>
                        <a:pt x="1858" y="11773"/>
                        <a:pt x="3720" y="11773"/>
                      </a:cubicBezTo>
                      <a:cubicBezTo>
                        <a:pt x="5336" y="11773"/>
                        <a:pt x="7477" y="11377"/>
                        <a:pt x="10138" y="10065"/>
                      </a:cubicBezTo>
                      <a:cubicBezTo>
                        <a:pt x="16875" y="6745"/>
                        <a:pt x="15352" y="1"/>
                        <a:pt x="15352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4"/>
                <p:cNvSpPr/>
                <p:nvPr/>
              </p:nvSpPr>
              <p:spPr>
                <a:xfrm>
                  <a:off x="4240925" y="4804500"/>
                  <a:ext cx="306750" cy="25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10136" extrusionOk="0">
                      <a:moveTo>
                        <a:pt x="5911" y="1"/>
                      </a:moveTo>
                      <a:cubicBezTo>
                        <a:pt x="5474" y="1"/>
                        <a:pt x="5026" y="91"/>
                        <a:pt x="4569" y="292"/>
                      </a:cubicBezTo>
                      <a:cubicBezTo>
                        <a:pt x="0" y="2306"/>
                        <a:pt x="3595" y="8990"/>
                        <a:pt x="9330" y="10136"/>
                      </a:cubicBezTo>
                      <a:lnTo>
                        <a:pt x="10281" y="9388"/>
                      </a:lnTo>
                      <a:cubicBezTo>
                        <a:pt x="11884" y="8125"/>
                        <a:pt x="12269" y="5853"/>
                        <a:pt x="11170" y="4134"/>
                      </a:cubicBezTo>
                      <a:cubicBezTo>
                        <a:pt x="9909" y="2157"/>
                        <a:pt x="8044" y="1"/>
                        <a:pt x="5911" y="1"/>
                      </a:cubicBezTo>
                      <a:close/>
                    </a:path>
                  </a:pathLst>
                </a:custGeom>
                <a:solidFill>
                  <a:srgbClr val="965C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4"/>
                <p:cNvSpPr/>
                <p:nvPr/>
              </p:nvSpPr>
              <p:spPr>
                <a:xfrm>
                  <a:off x="4328775" y="4857450"/>
                  <a:ext cx="114175" cy="13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" h="5304" extrusionOk="0">
                      <a:moveTo>
                        <a:pt x="424" y="0"/>
                      </a:moveTo>
                      <a:cubicBezTo>
                        <a:pt x="282" y="0"/>
                        <a:pt x="140" y="12"/>
                        <a:pt x="0" y="36"/>
                      </a:cubicBezTo>
                      <a:cubicBezTo>
                        <a:pt x="632" y="140"/>
                        <a:pt x="1199" y="391"/>
                        <a:pt x="1700" y="718"/>
                      </a:cubicBezTo>
                      <a:cubicBezTo>
                        <a:pt x="2201" y="1052"/>
                        <a:pt x="2629" y="1479"/>
                        <a:pt x="2983" y="1967"/>
                      </a:cubicBezTo>
                      <a:cubicBezTo>
                        <a:pt x="2983" y="1967"/>
                        <a:pt x="2986" y="1970"/>
                        <a:pt x="2986" y="1974"/>
                      </a:cubicBezTo>
                      <a:cubicBezTo>
                        <a:pt x="2706" y="1880"/>
                        <a:pt x="2415" y="1809"/>
                        <a:pt x="2115" y="1793"/>
                      </a:cubicBezTo>
                      <a:cubicBezTo>
                        <a:pt x="2040" y="1788"/>
                        <a:pt x="1965" y="1785"/>
                        <a:pt x="1890" y="1785"/>
                      </a:cubicBezTo>
                      <a:cubicBezTo>
                        <a:pt x="1651" y="1785"/>
                        <a:pt x="1410" y="1815"/>
                        <a:pt x="1179" y="1883"/>
                      </a:cubicBezTo>
                      <a:cubicBezTo>
                        <a:pt x="879" y="1977"/>
                        <a:pt x="572" y="2124"/>
                        <a:pt x="381" y="2381"/>
                      </a:cubicBezTo>
                      <a:cubicBezTo>
                        <a:pt x="681" y="2304"/>
                        <a:pt x="962" y="2284"/>
                        <a:pt x="1243" y="2274"/>
                      </a:cubicBezTo>
                      <a:cubicBezTo>
                        <a:pt x="1303" y="2273"/>
                        <a:pt x="1363" y="2272"/>
                        <a:pt x="1423" y="2272"/>
                      </a:cubicBezTo>
                      <a:cubicBezTo>
                        <a:pt x="1643" y="2272"/>
                        <a:pt x="1861" y="2282"/>
                        <a:pt x="2081" y="2298"/>
                      </a:cubicBezTo>
                      <a:cubicBezTo>
                        <a:pt x="2362" y="2315"/>
                        <a:pt x="2642" y="2351"/>
                        <a:pt x="2933" y="2371"/>
                      </a:cubicBezTo>
                      <a:cubicBezTo>
                        <a:pt x="3046" y="2387"/>
                        <a:pt x="3167" y="2395"/>
                        <a:pt x="3284" y="2404"/>
                      </a:cubicBezTo>
                      <a:lnTo>
                        <a:pt x="3474" y="2728"/>
                      </a:lnTo>
                      <a:cubicBezTo>
                        <a:pt x="3638" y="2985"/>
                        <a:pt x="3738" y="3276"/>
                        <a:pt x="3888" y="3547"/>
                      </a:cubicBezTo>
                      <a:lnTo>
                        <a:pt x="4239" y="4412"/>
                      </a:lnTo>
                      <a:cubicBezTo>
                        <a:pt x="4343" y="4709"/>
                        <a:pt x="4443" y="5006"/>
                        <a:pt x="4566" y="5304"/>
                      </a:cubicBezTo>
                      <a:cubicBezTo>
                        <a:pt x="4553" y="4986"/>
                        <a:pt x="4517" y="4669"/>
                        <a:pt x="4480" y="4348"/>
                      </a:cubicBezTo>
                      <a:cubicBezTo>
                        <a:pt x="4420" y="4034"/>
                        <a:pt x="4346" y="3721"/>
                        <a:pt x="4259" y="3410"/>
                      </a:cubicBezTo>
                      <a:cubicBezTo>
                        <a:pt x="4048" y="2799"/>
                        <a:pt x="3795" y="2190"/>
                        <a:pt x="3390" y="1663"/>
                      </a:cubicBezTo>
                      <a:cubicBezTo>
                        <a:pt x="2993" y="1138"/>
                        <a:pt x="2496" y="671"/>
                        <a:pt x="1898" y="377"/>
                      </a:cubicBezTo>
                      <a:cubicBezTo>
                        <a:pt x="1439" y="145"/>
                        <a:pt x="928" y="0"/>
                        <a:pt x="424" y="0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7" name="Google Shape;327;p24"/>
            <p:cNvGrpSpPr/>
            <p:nvPr/>
          </p:nvGrpSpPr>
          <p:grpSpPr>
            <a:xfrm>
              <a:off x="3118335" y="3305642"/>
              <a:ext cx="3028569" cy="2281073"/>
              <a:chOff x="3118335" y="3305642"/>
              <a:chExt cx="3028569" cy="2281073"/>
            </a:xfrm>
          </p:grpSpPr>
          <p:sp>
            <p:nvSpPr>
              <p:cNvPr id="328" name="Google Shape;328;p24"/>
              <p:cNvSpPr/>
              <p:nvPr/>
            </p:nvSpPr>
            <p:spPr>
              <a:xfrm>
                <a:off x="5053359" y="3799333"/>
                <a:ext cx="18271" cy="2311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15" extrusionOk="0">
                    <a:moveTo>
                      <a:pt x="325" y="1"/>
                    </a:moveTo>
                    <a:lnTo>
                      <a:pt x="1" y="10"/>
                    </a:lnTo>
                    <a:cubicBezTo>
                      <a:pt x="7" y="141"/>
                      <a:pt x="4" y="271"/>
                      <a:pt x="1" y="402"/>
                    </a:cubicBezTo>
                    <a:lnTo>
                      <a:pt x="322" y="414"/>
                    </a:lnTo>
                    <a:cubicBezTo>
                      <a:pt x="328" y="278"/>
                      <a:pt x="328" y="138"/>
                      <a:pt x="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5261362" y="4006379"/>
                <a:ext cx="885542" cy="1222893"/>
              </a:xfrm>
              <a:custGeom>
                <a:avLst/>
                <a:gdLst/>
                <a:ahLst/>
                <a:cxnLst/>
                <a:rect l="l" t="t" r="r" b="b"/>
                <a:pathLst>
                  <a:path w="15897" h="21954" extrusionOk="0">
                    <a:moveTo>
                      <a:pt x="4537" y="1"/>
                    </a:moveTo>
                    <a:lnTo>
                      <a:pt x="1" y="21656"/>
                    </a:lnTo>
                    <a:lnTo>
                      <a:pt x="15897" y="21953"/>
                    </a:lnTo>
                    <a:cubicBezTo>
                      <a:pt x="11665" y="7653"/>
                      <a:pt x="4537" y="178"/>
                      <a:pt x="4537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3504203" y="3568502"/>
                <a:ext cx="2352255" cy="1795124"/>
              </a:xfrm>
              <a:custGeom>
                <a:avLst/>
                <a:gdLst/>
                <a:ahLst/>
                <a:cxnLst/>
                <a:rect l="l" t="t" r="r" b="b"/>
                <a:pathLst>
                  <a:path w="42227" h="32227" extrusionOk="0">
                    <a:moveTo>
                      <a:pt x="21157" y="0"/>
                    </a:moveTo>
                    <a:cubicBezTo>
                      <a:pt x="14678" y="0"/>
                      <a:pt x="9917" y="4458"/>
                      <a:pt x="9917" y="4458"/>
                    </a:cubicBezTo>
                    <a:cubicBezTo>
                      <a:pt x="9917" y="4458"/>
                      <a:pt x="8187" y="5952"/>
                      <a:pt x="6276" y="8363"/>
                    </a:cubicBezTo>
                    <a:lnTo>
                      <a:pt x="6276" y="8370"/>
                    </a:lnTo>
                    <a:cubicBezTo>
                      <a:pt x="3350" y="12064"/>
                      <a:pt x="0" y="17913"/>
                      <a:pt x="1791" y="23832"/>
                    </a:cubicBezTo>
                    <a:cubicBezTo>
                      <a:pt x="3968" y="31045"/>
                      <a:pt x="12286" y="32226"/>
                      <a:pt x="20428" y="32226"/>
                    </a:cubicBezTo>
                    <a:cubicBezTo>
                      <a:pt x="23341" y="32226"/>
                      <a:pt x="26231" y="32075"/>
                      <a:pt x="28810" y="31995"/>
                    </a:cubicBezTo>
                    <a:cubicBezTo>
                      <a:pt x="29437" y="31972"/>
                      <a:pt x="30045" y="31922"/>
                      <a:pt x="30626" y="31838"/>
                    </a:cubicBezTo>
                    <a:cubicBezTo>
                      <a:pt x="39060" y="30639"/>
                      <a:pt x="42227" y="23036"/>
                      <a:pt x="40133" y="15882"/>
                    </a:cubicBezTo>
                    <a:cubicBezTo>
                      <a:pt x="39581" y="14005"/>
                      <a:pt x="38760" y="12188"/>
                      <a:pt x="37725" y="10487"/>
                    </a:cubicBezTo>
                    <a:cubicBezTo>
                      <a:pt x="36475" y="8443"/>
                      <a:pt x="34909" y="6573"/>
                      <a:pt x="33119" y="4996"/>
                    </a:cubicBezTo>
                    <a:cubicBezTo>
                      <a:pt x="30342" y="2541"/>
                      <a:pt x="27023" y="798"/>
                      <a:pt x="23508" y="200"/>
                    </a:cubicBezTo>
                    <a:cubicBezTo>
                      <a:pt x="22704" y="62"/>
                      <a:pt x="21919" y="0"/>
                      <a:pt x="21157" y="0"/>
                    </a:cubicBezTo>
                    <a:close/>
                  </a:path>
                </a:pathLst>
              </a:custGeom>
              <a:solidFill>
                <a:srgbClr val="ED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4291426" y="4100962"/>
                <a:ext cx="90855" cy="159866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2870" extrusionOk="0">
                    <a:moveTo>
                      <a:pt x="816" y="0"/>
                    </a:moveTo>
                    <a:cubicBezTo>
                      <a:pt x="368" y="0"/>
                      <a:pt x="0" y="641"/>
                      <a:pt x="0" y="1433"/>
                    </a:cubicBezTo>
                    <a:cubicBezTo>
                      <a:pt x="0" y="2228"/>
                      <a:pt x="368" y="2869"/>
                      <a:pt x="816" y="2869"/>
                    </a:cubicBezTo>
                    <a:cubicBezTo>
                      <a:pt x="1267" y="2869"/>
                      <a:pt x="1631" y="2228"/>
                      <a:pt x="1631" y="1433"/>
                    </a:cubicBezTo>
                    <a:cubicBezTo>
                      <a:pt x="1631" y="641"/>
                      <a:pt x="1267" y="0"/>
                      <a:pt x="816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4729268" y="4135888"/>
                <a:ext cx="19296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385" extrusionOk="0">
                    <a:moveTo>
                      <a:pt x="1196" y="1"/>
                    </a:moveTo>
                    <a:cubicBezTo>
                      <a:pt x="1174" y="1"/>
                      <a:pt x="1151" y="2"/>
                      <a:pt x="1129" y="4"/>
                    </a:cubicBezTo>
                    <a:lnTo>
                      <a:pt x="858" y="48"/>
                    </a:lnTo>
                    <a:cubicBezTo>
                      <a:pt x="688" y="115"/>
                      <a:pt x="518" y="164"/>
                      <a:pt x="361" y="289"/>
                    </a:cubicBezTo>
                    <a:cubicBezTo>
                      <a:pt x="204" y="405"/>
                      <a:pt x="70" y="605"/>
                      <a:pt x="37" y="816"/>
                    </a:cubicBezTo>
                    <a:cubicBezTo>
                      <a:pt x="1" y="1026"/>
                      <a:pt x="37" y="1220"/>
                      <a:pt x="97" y="1387"/>
                    </a:cubicBezTo>
                    <a:cubicBezTo>
                      <a:pt x="224" y="1715"/>
                      <a:pt x="411" y="1982"/>
                      <a:pt x="622" y="2219"/>
                    </a:cubicBezTo>
                    <a:cubicBezTo>
                      <a:pt x="1039" y="2689"/>
                      <a:pt x="1527" y="3077"/>
                      <a:pt x="2061" y="3384"/>
                    </a:cubicBezTo>
                    <a:cubicBezTo>
                      <a:pt x="1664" y="2917"/>
                      <a:pt x="1266" y="2459"/>
                      <a:pt x="935" y="1975"/>
                    </a:cubicBezTo>
                    <a:cubicBezTo>
                      <a:pt x="611" y="1514"/>
                      <a:pt x="324" y="896"/>
                      <a:pt x="675" y="685"/>
                    </a:cubicBezTo>
                    <a:cubicBezTo>
                      <a:pt x="755" y="616"/>
                      <a:pt x="878" y="576"/>
                      <a:pt x="992" y="525"/>
                    </a:cubicBezTo>
                    <a:lnTo>
                      <a:pt x="1169" y="492"/>
                    </a:lnTo>
                    <a:cubicBezTo>
                      <a:pt x="1187" y="489"/>
                      <a:pt x="1205" y="488"/>
                      <a:pt x="1224" y="488"/>
                    </a:cubicBezTo>
                    <a:cubicBezTo>
                      <a:pt x="1254" y="488"/>
                      <a:pt x="1286" y="491"/>
                      <a:pt x="1317" y="491"/>
                    </a:cubicBezTo>
                    <a:cubicBezTo>
                      <a:pt x="1330" y="491"/>
                      <a:pt x="1343" y="490"/>
                      <a:pt x="1356" y="489"/>
                    </a:cubicBezTo>
                    <a:cubicBezTo>
                      <a:pt x="1607" y="502"/>
                      <a:pt x="1860" y="605"/>
                      <a:pt x="2108" y="739"/>
                    </a:cubicBezTo>
                    <a:cubicBezTo>
                      <a:pt x="2602" y="1026"/>
                      <a:pt x="3040" y="1447"/>
                      <a:pt x="3464" y="1892"/>
                    </a:cubicBezTo>
                    <a:cubicBezTo>
                      <a:pt x="3343" y="1604"/>
                      <a:pt x="3180" y="1340"/>
                      <a:pt x="2993" y="1090"/>
                    </a:cubicBezTo>
                    <a:cubicBezTo>
                      <a:pt x="2802" y="842"/>
                      <a:pt x="2589" y="605"/>
                      <a:pt x="2325" y="412"/>
                    </a:cubicBezTo>
                    <a:cubicBezTo>
                      <a:pt x="2068" y="215"/>
                      <a:pt x="1754" y="61"/>
                      <a:pt x="1399" y="14"/>
                    </a:cubicBezTo>
                    <a:cubicBezTo>
                      <a:pt x="1332" y="10"/>
                      <a:pt x="1264" y="1"/>
                      <a:pt x="1196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4248979" y="4339814"/>
                <a:ext cx="175749" cy="175686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3154" extrusionOk="0">
                    <a:moveTo>
                      <a:pt x="1578" y="1"/>
                    </a:moveTo>
                    <a:cubicBezTo>
                      <a:pt x="710" y="1"/>
                      <a:pt x="1" y="706"/>
                      <a:pt x="1" y="1578"/>
                    </a:cubicBezTo>
                    <a:cubicBezTo>
                      <a:pt x="1" y="2449"/>
                      <a:pt x="710" y="3154"/>
                      <a:pt x="1578" y="3154"/>
                    </a:cubicBezTo>
                    <a:cubicBezTo>
                      <a:pt x="2450" y="3154"/>
                      <a:pt x="3155" y="2449"/>
                      <a:pt x="3155" y="1578"/>
                    </a:cubicBezTo>
                    <a:cubicBezTo>
                      <a:pt x="3155" y="706"/>
                      <a:pt x="2450" y="1"/>
                      <a:pt x="1578" y="1"/>
                    </a:cubicBez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5204264" y="4271913"/>
                <a:ext cx="175694" cy="175686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154" extrusionOk="0">
                    <a:moveTo>
                      <a:pt x="1577" y="1"/>
                    </a:moveTo>
                    <a:cubicBezTo>
                      <a:pt x="705" y="1"/>
                      <a:pt x="1" y="708"/>
                      <a:pt x="1" y="1577"/>
                    </a:cubicBezTo>
                    <a:cubicBezTo>
                      <a:pt x="1" y="2449"/>
                      <a:pt x="705" y="3153"/>
                      <a:pt x="1577" y="3153"/>
                    </a:cubicBezTo>
                    <a:cubicBezTo>
                      <a:pt x="2446" y="3153"/>
                      <a:pt x="3154" y="2449"/>
                      <a:pt x="3154" y="1577"/>
                    </a:cubicBezTo>
                    <a:cubicBezTo>
                      <a:pt x="3154" y="708"/>
                      <a:pt x="2446" y="1"/>
                      <a:pt x="1577" y="1"/>
                    </a:cubicBez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4536473" y="3305642"/>
                <a:ext cx="303759" cy="315499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5664" extrusionOk="0">
                    <a:moveTo>
                      <a:pt x="2710" y="1"/>
                    </a:moveTo>
                    <a:cubicBezTo>
                      <a:pt x="2645" y="1"/>
                      <a:pt x="2578" y="6"/>
                      <a:pt x="2509" y="18"/>
                    </a:cubicBezTo>
                    <a:cubicBezTo>
                      <a:pt x="288" y="406"/>
                      <a:pt x="4286" y="4959"/>
                      <a:pt x="4286" y="4959"/>
                    </a:cubicBezTo>
                    <a:cubicBezTo>
                      <a:pt x="4286" y="4959"/>
                      <a:pt x="2155" y="2845"/>
                      <a:pt x="1107" y="2845"/>
                    </a:cubicBezTo>
                    <a:cubicBezTo>
                      <a:pt x="925" y="2845"/>
                      <a:pt x="776" y="2908"/>
                      <a:pt x="676" y="3058"/>
                    </a:cubicBezTo>
                    <a:cubicBezTo>
                      <a:pt x="1" y="4071"/>
                      <a:pt x="5452" y="5664"/>
                      <a:pt x="5452" y="5664"/>
                    </a:cubicBezTo>
                    <a:cubicBezTo>
                      <a:pt x="5452" y="5664"/>
                      <a:pt x="4771" y="1"/>
                      <a:pt x="2710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3118335" y="4202731"/>
                <a:ext cx="1092375" cy="1383984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24846" extrusionOk="0">
                    <a:moveTo>
                      <a:pt x="10001" y="0"/>
                    </a:moveTo>
                    <a:cubicBezTo>
                      <a:pt x="10001" y="0"/>
                      <a:pt x="9162" y="4432"/>
                      <a:pt x="4582" y="10007"/>
                    </a:cubicBezTo>
                    <a:cubicBezTo>
                      <a:pt x="0" y="15582"/>
                      <a:pt x="451" y="21114"/>
                      <a:pt x="451" y="21114"/>
                    </a:cubicBezTo>
                    <a:lnTo>
                      <a:pt x="4773" y="22400"/>
                    </a:lnTo>
                    <a:cubicBezTo>
                      <a:pt x="4773" y="22400"/>
                      <a:pt x="7031" y="24845"/>
                      <a:pt x="9899" y="24845"/>
                    </a:cubicBezTo>
                    <a:cubicBezTo>
                      <a:pt x="11475" y="24845"/>
                      <a:pt x="13235" y="24107"/>
                      <a:pt x="14907" y="21818"/>
                    </a:cubicBezTo>
                    <a:cubicBezTo>
                      <a:pt x="19609" y="15375"/>
                      <a:pt x="10483" y="567"/>
                      <a:pt x="10594" y="567"/>
                    </a:cubicBezTo>
                    <a:lnTo>
                      <a:pt x="10594" y="567"/>
                    </a:lnTo>
                    <a:cubicBezTo>
                      <a:pt x="10594" y="567"/>
                      <a:pt x="10595" y="567"/>
                      <a:pt x="10595" y="568"/>
                    </a:cubicBezTo>
                    <a:lnTo>
                      <a:pt x="10001" y="0"/>
                    </a:ln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5053359" y="4487537"/>
                <a:ext cx="153022" cy="99596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788" extrusionOk="0">
                    <a:moveTo>
                      <a:pt x="1971" y="1"/>
                    </a:moveTo>
                    <a:lnTo>
                      <a:pt x="1" y="1033"/>
                    </a:lnTo>
                    <a:cubicBezTo>
                      <a:pt x="1" y="1033"/>
                      <a:pt x="328" y="1787"/>
                      <a:pt x="1141" y="1787"/>
                    </a:cubicBezTo>
                    <a:cubicBezTo>
                      <a:pt x="1279" y="1787"/>
                      <a:pt x="1431" y="1765"/>
                      <a:pt x="1598" y="1715"/>
                    </a:cubicBezTo>
                    <a:cubicBezTo>
                      <a:pt x="2746" y="1360"/>
                      <a:pt x="1971" y="1"/>
                      <a:pt x="19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4833102" y="4349117"/>
                <a:ext cx="422021" cy="233895"/>
              </a:xfrm>
              <a:custGeom>
                <a:avLst/>
                <a:gdLst/>
                <a:ahLst/>
                <a:cxnLst/>
                <a:rect l="l" t="t" r="r" b="b"/>
                <a:pathLst>
                  <a:path w="7576" h="4199" extrusionOk="0">
                    <a:moveTo>
                      <a:pt x="7576" y="1"/>
                    </a:moveTo>
                    <a:cubicBezTo>
                      <a:pt x="7198" y="682"/>
                      <a:pt x="6774" y="1317"/>
                      <a:pt x="6246" y="1848"/>
                    </a:cubicBezTo>
                    <a:cubicBezTo>
                      <a:pt x="5719" y="2376"/>
                      <a:pt x="5107" y="2810"/>
                      <a:pt x="4433" y="3121"/>
                    </a:cubicBezTo>
                    <a:cubicBezTo>
                      <a:pt x="3761" y="3444"/>
                      <a:pt x="3033" y="3645"/>
                      <a:pt x="2291" y="3782"/>
                    </a:cubicBezTo>
                    <a:cubicBezTo>
                      <a:pt x="1580" y="3906"/>
                      <a:pt x="856" y="3972"/>
                      <a:pt x="114" y="3972"/>
                    </a:cubicBezTo>
                    <a:cubicBezTo>
                      <a:pt x="76" y="3972"/>
                      <a:pt x="38" y="3972"/>
                      <a:pt x="0" y="3972"/>
                    </a:cubicBezTo>
                    <a:lnTo>
                      <a:pt x="0" y="3972"/>
                    </a:lnTo>
                    <a:cubicBezTo>
                      <a:pt x="555" y="4129"/>
                      <a:pt x="1133" y="4198"/>
                      <a:pt x="1714" y="4198"/>
                    </a:cubicBezTo>
                    <a:cubicBezTo>
                      <a:pt x="1923" y="4198"/>
                      <a:pt x="2133" y="4189"/>
                      <a:pt x="2341" y="4172"/>
                    </a:cubicBezTo>
                    <a:cubicBezTo>
                      <a:pt x="3130" y="4112"/>
                      <a:pt x="3918" y="3922"/>
                      <a:pt x="4646" y="3578"/>
                    </a:cubicBezTo>
                    <a:cubicBezTo>
                      <a:pt x="5007" y="3401"/>
                      <a:pt x="5361" y="3201"/>
                      <a:pt x="5678" y="2954"/>
                    </a:cubicBezTo>
                    <a:cubicBezTo>
                      <a:pt x="5989" y="2700"/>
                      <a:pt x="6293" y="2429"/>
                      <a:pt x="6540" y="2112"/>
                    </a:cubicBezTo>
                    <a:cubicBezTo>
                      <a:pt x="7048" y="1491"/>
                      <a:pt x="7396" y="759"/>
                      <a:pt x="7576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4721246" y="3578640"/>
                <a:ext cx="1135212" cy="1763374"/>
              </a:xfrm>
              <a:custGeom>
                <a:avLst/>
                <a:gdLst/>
                <a:ahLst/>
                <a:cxnLst/>
                <a:rect l="l" t="t" r="r" b="b"/>
                <a:pathLst>
                  <a:path w="20379" h="31657" extrusionOk="0">
                    <a:moveTo>
                      <a:pt x="518" y="1"/>
                    </a:moveTo>
                    <a:cubicBezTo>
                      <a:pt x="518" y="1"/>
                      <a:pt x="0" y="8138"/>
                      <a:pt x="13091" y="11558"/>
                    </a:cubicBezTo>
                    <a:cubicBezTo>
                      <a:pt x="13091" y="11558"/>
                      <a:pt x="17627" y="21155"/>
                      <a:pt x="13091" y="27177"/>
                    </a:cubicBezTo>
                    <a:cubicBezTo>
                      <a:pt x="11635" y="29111"/>
                      <a:pt x="10138" y="30567"/>
                      <a:pt x="8778" y="31656"/>
                    </a:cubicBezTo>
                    <a:cubicBezTo>
                      <a:pt x="17212" y="30457"/>
                      <a:pt x="20379" y="22854"/>
                      <a:pt x="18285" y="15700"/>
                    </a:cubicBezTo>
                    <a:cubicBezTo>
                      <a:pt x="17733" y="13823"/>
                      <a:pt x="16912" y="12006"/>
                      <a:pt x="15877" y="10305"/>
                    </a:cubicBezTo>
                    <a:cubicBezTo>
                      <a:pt x="14627" y="8261"/>
                      <a:pt x="13061" y="6391"/>
                      <a:pt x="11271" y="4814"/>
                    </a:cubicBezTo>
                    <a:lnTo>
                      <a:pt x="518" y="1"/>
                    </a:ln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3853808" y="3553629"/>
                <a:ext cx="1751867" cy="585210"/>
              </a:xfrm>
              <a:custGeom>
                <a:avLst/>
                <a:gdLst/>
                <a:ahLst/>
                <a:cxnLst/>
                <a:rect l="l" t="t" r="r" b="b"/>
                <a:pathLst>
                  <a:path w="31449" h="10506" extrusionOk="0">
                    <a:moveTo>
                      <a:pt x="14880" y="0"/>
                    </a:moveTo>
                    <a:cubicBezTo>
                      <a:pt x="8402" y="0"/>
                      <a:pt x="3641" y="4458"/>
                      <a:pt x="3641" y="4458"/>
                    </a:cubicBezTo>
                    <a:cubicBezTo>
                      <a:pt x="3641" y="4458"/>
                      <a:pt x="1911" y="5952"/>
                      <a:pt x="0" y="8366"/>
                    </a:cubicBezTo>
                    <a:lnTo>
                      <a:pt x="0" y="8369"/>
                    </a:lnTo>
                    <a:cubicBezTo>
                      <a:pt x="0" y="8369"/>
                      <a:pt x="1559" y="8674"/>
                      <a:pt x="3745" y="8674"/>
                    </a:cubicBezTo>
                    <a:cubicBezTo>
                      <a:pt x="7837" y="8674"/>
                      <a:pt x="14131" y="7607"/>
                      <a:pt x="16521" y="1475"/>
                    </a:cubicBezTo>
                    <a:cubicBezTo>
                      <a:pt x="16521" y="1475"/>
                      <a:pt x="20303" y="10506"/>
                      <a:pt x="30640" y="10506"/>
                    </a:cubicBezTo>
                    <a:cubicBezTo>
                      <a:pt x="30905" y="10506"/>
                      <a:pt x="31175" y="10500"/>
                      <a:pt x="31449" y="10487"/>
                    </a:cubicBezTo>
                    <a:cubicBezTo>
                      <a:pt x="28255" y="5260"/>
                      <a:pt x="23004" y="1185"/>
                      <a:pt x="17232" y="200"/>
                    </a:cubicBezTo>
                    <a:cubicBezTo>
                      <a:pt x="16428" y="62"/>
                      <a:pt x="15642" y="0"/>
                      <a:pt x="14880" y="0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5170618" y="4100962"/>
                <a:ext cx="90799" cy="159866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2870" extrusionOk="0">
                    <a:moveTo>
                      <a:pt x="815" y="0"/>
                    </a:moveTo>
                    <a:cubicBezTo>
                      <a:pt x="364" y="0"/>
                      <a:pt x="0" y="641"/>
                      <a:pt x="0" y="1433"/>
                    </a:cubicBezTo>
                    <a:cubicBezTo>
                      <a:pt x="0" y="2228"/>
                      <a:pt x="364" y="2869"/>
                      <a:pt x="815" y="2869"/>
                    </a:cubicBezTo>
                    <a:cubicBezTo>
                      <a:pt x="1266" y="2869"/>
                      <a:pt x="1630" y="2228"/>
                      <a:pt x="1630" y="1433"/>
                    </a:cubicBezTo>
                    <a:cubicBezTo>
                      <a:pt x="1630" y="641"/>
                      <a:pt x="1266" y="0"/>
                      <a:pt x="815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5545346" y="3961650"/>
                <a:ext cx="558610" cy="485503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8716" extrusionOk="0">
                    <a:moveTo>
                      <a:pt x="5661" y="1"/>
                    </a:moveTo>
                    <a:cubicBezTo>
                      <a:pt x="2946" y="1"/>
                      <a:pt x="1" y="3757"/>
                      <a:pt x="1" y="3757"/>
                    </a:cubicBezTo>
                    <a:lnTo>
                      <a:pt x="1353" y="8691"/>
                    </a:lnTo>
                    <a:cubicBezTo>
                      <a:pt x="1532" y="8707"/>
                      <a:pt x="1710" y="8715"/>
                      <a:pt x="1885" y="8715"/>
                    </a:cubicBezTo>
                    <a:cubicBezTo>
                      <a:pt x="6799" y="8715"/>
                      <a:pt x="10028" y="2353"/>
                      <a:pt x="7138" y="443"/>
                    </a:cubicBezTo>
                    <a:cubicBezTo>
                      <a:pt x="6668" y="132"/>
                      <a:pt x="6169" y="1"/>
                      <a:pt x="5661" y="1"/>
                    </a:cubicBez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5645448" y="4045260"/>
                <a:ext cx="258304" cy="279961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026" extrusionOk="0">
                    <a:moveTo>
                      <a:pt x="4282" y="0"/>
                    </a:moveTo>
                    <a:cubicBezTo>
                      <a:pt x="3772" y="0"/>
                      <a:pt x="3256" y="201"/>
                      <a:pt x="2826" y="485"/>
                    </a:cubicBezTo>
                    <a:cubicBezTo>
                      <a:pt x="2308" y="826"/>
                      <a:pt x="1878" y="1281"/>
                      <a:pt x="1510" y="1765"/>
                    </a:cubicBezTo>
                    <a:cubicBezTo>
                      <a:pt x="1146" y="2252"/>
                      <a:pt x="835" y="2777"/>
                      <a:pt x="585" y="3322"/>
                    </a:cubicBezTo>
                    <a:cubicBezTo>
                      <a:pt x="331" y="3869"/>
                      <a:pt x="120" y="4434"/>
                      <a:pt x="0" y="5025"/>
                    </a:cubicBezTo>
                    <a:lnTo>
                      <a:pt x="929" y="3512"/>
                    </a:lnTo>
                    <a:cubicBezTo>
                      <a:pt x="1246" y="3018"/>
                      <a:pt x="1560" y="2526"/>
                      <a:pt x="1914" y="2069"/>
                    </a:cubicBezTo>
                    <a:cubicBezTo>
                      <a:pt x="1918" y="2062"/>
                      <a:pt x="1921" y="2056"/>
                      <a:pt x="1927" y="2052"/>
                    </a:cubicBezTo>
                    <a:cubicBezTo>
                      <a:pt x="2298" y="1979"/>
                      <a:pt x="2666" y="1916"/>
                      <a:pt x="3037" y="1885"/>
                    </a:cubicBezTo>
                    <a:cubicBezTo>
                      <a:pt x="3332" y="1857"/>
                      <a:pt x="3628" y="1847"/>
                      <a:pt x="3928" y="1847"/>
                    </a:cubicBezTo>
                    <a:cubicBezTo>
                      <a:pt x="4161" y="1847"/>
                      <a:pt x="4397" y="1853"/>
                      <a:pt x="4637" y="1862"/>
                    </a:cubicBezTo>
                    <a:cubicBezTo>
                      <a:pt x="4238" y="1691"/>
                      <a:pt x="3804" y="1619"/>
                      <a:pt x="3369" y="1619"/>
                    </a:cubicBezTo>
                    <a:cubicBezTo>
                      <a:pt x="3250" y="1619"/>
                      <a:pt x="3132" y="1625"/>
                      <a:pt x="3013" y="1635"/>
                    </a:cubicBezTo>
                    <a:cubicBezTo>
                      <a:pt x="2699" y="1665"/>
                      <a:pt x="2388" y="1735"/>
                      <a:pt x="2092" y="1842"/>
                    </a:cubicBezTo>
                    <a:cubicBezTo>
                      <a:pt x="2388" y="1464"/>
                      <a:pt x="2709" y="1114"/>
                      <a:pt x="3063" y="803"/>
                    </a:cubicBezTo>
                    <a:cubicBezTo>
                      <a:pt x="3498" y="439"/>
                      <a:pt x="3988" y="141"/>
                      <a:pt x="4583" y="24"/>
                    </a:cubicBezTo>
                    <a:cubicBezTo>
                      <a:pt x="4484" y="8"/>
                      <a:pt x="4383" y="0"/>
                      <a:pt x="4282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3403377" y="3794710"/>
                <a:ext cx="502571" cy="477259"/>
              </a:xfrm>
              <a:custGeom>
                <a:avLst/>
                <a:gdLst/>
                <a:ahLst/>
                <a:cxnLst/>
                <a:rect l="l" t="t" r="r" b="b"/>
                <a:pathLst>
                  <a:path w="9022" h="8568" extrusionOk="0">
                    <a:moveTo>
                      <a:pt x="4525" y="1"/>
                    </a:moveTo>
                    <a:cubicBezTo>
                      <a:pt x="4254" y="1"/>
                      <a:pt x="3971" y="48"/>
                      <a:pt x="3674" y="150"/>
                    </a:cubicBezTo>
                    <a:cubicBezTo>
                      <a:pt x="0" y="1419"/>
                      <a:pt x="2271" y="7098"/>
                      <a:pt x="6347" y="8568"/>
                    </a:cubicBezTo>
                    <a:lnTo>
                      <a:pt x="9022" y="6106"/>
                    </a:lnTo>
                    <a:cubicBezTo>
                      <a:pt x="9022" y="6106"/>
                      <a:pt x="7608" y="1"/>
                      <a:pt x="4525" y="1"/>
                    </a:cubicBez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3613441" y="3889571"/>
                <a:ext cx="208448" cy="33293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59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1" y="391"/>
                      <a:pt x="925" y="792"/>
                      <a:pt x="1323" y="1233"/>
                    </a:cubicBezTo>
                    <a:cubicBezTo>
                      <a:pt x="1717" y="1674"/>
                      <a:pt x="2075" y="2145"/>
                      <a:pt x="2375" y="2649"/>
                    </a:cubicBezTo>
                    <a:cubicBezTo>
                      <a:pt x="2395" y="2679"/>
                      <a:pt x="2415" y="2713"/>
                      <a:pt x="2431" y="2746"/>
                    </a:cubicBezTo>
                    <a:cubicBezTo>
                      <a:pt x="2124" y="2582"/>
                      <a:pt x="1787" y="2476"/>
                      <a:pt x="1440" y="2426"/>
                    </a:cubicBezTo>
                    <a:cubicBezTo>
                      <a:pt x="1280" y="2403"/>
                      <a:pt x="1118" y="2391"/>
                      <a:pt x="956" y="2391"/>
                    </a:cubicBezTo>
                    <a:cubicBezTo>
                      <a:pt x="634" y="2391"/>
                      <a:pt x="312" y="2440"/>
                      <a:pt x="10" y="2556"/>
                    </a:cubicBezTo>
                    <a:cubicBezTo>
                      <a:pt x="491" y="2596"/>
                      <a:pt x="945" y="2622"/>
                      <a:pt x="1400" y="2693"/>
                    </a:cubicBezTo>
                    <a:cubicBezTo>
                      <a:pt x="1777" y="2746"/>
                      <a:pt x="2148" y="2830"/>
                      <a:pt x="2528" y="2913"/>
                    </a:cubicBezTo>
                    <a:cubicBezTo>
                      <a:pt x="2769" y="3334"/>
                      <a:pt x="2973" y="3778"/>
                      <a:pt x="3150" y="4236"/>
                    </a:cubicBezTo>
                    <a:cubicBezTo>
                      <a:pt x="3357" y="4791"/>
                      <a:pt x="3514" y="5368"/>
                      <a:pt x="3638" y="5976"/>
                    </a:cubicBezTo>
                    <a:cubicBezTo>
                      <a:pt x="3741" y="5365"/>
                      <a:pt x="3701" y="4727"/>
                      <a:pt x="3558" y="4112"/>
                    </a:cubicBezTo>
                    <a:cubicBezTo>
                      <a:pt x="3421" y="3498"/>
                      <a:pt x="3167" y="2907"/>
                      <a:pt x="2843" y="2366"/>
                    </a:cubicBezTo>
                    <a:cubicBezTo>
                      <a:pt x="2508" y="1828"/>
                      <a:pt x="2101" y="1333"/>
                      <a:pt x="1617" y="926"/>
                    </a:cubicBezTo>
                    <a:cubicBezTo>
                      <a:pt x="1139" y="518"/>
                      <a:pt x="592" y="191"/>
                      <a:pt x="0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080388">
                <a:off x="4105906" y="3730608"/>
                <a:ext cx="1325364" cy="807117"/>
              </a:xfrm>
              <a:custGeom>
                <a:avLst/>
                <a:gdLst/>
                <a:ahLst/>
                <a:cxnLst/>
                <a:rect l="l" t="t" r="r" b="b"/>
                <a:pathLst>
                  <a:path w="9966" h="6069" extrusionOk="0">
                    <a:moveTo>
                      <a:pt x="2035" y="184"/>
                    </a:moveTo>
                    <a:cubicBezTo>
                      <a:pt x="3053" y="184"/>
                      <a:pt x="3881" y="1012"/>
                      <a:pt x="3881" y="2034"/>
                    </a:cubicBezTo>
                    <a:cubicBezTo>
                      <a:pt x="3881" y="3053"/>
                      <a:pt x="3053" y="3881"/>
                      <a:pt x="2035" y="3881"/>
                    </a:cubicBezTo>
                    <a:cubicBezTo>
                      <a:pt x="1013" y="3881"/>
                      <a:pt x="184" y="3053"/>
                      <a:pt x="184" y="2034"/>
                    </a:cubicBezTo>
                    <a:cubicBezTo>
                      <a:pt x="184" y="1012"/>
                      <a:pt x="1013" y="184"/>
                      <a:pt x="2035" y="184"/>
                    </a:cubicBezTo>
                    <a:close/>
                    <a:moveTo>
                      <a:pt x="7932" y="2184"/>
                    </a:moveTo>
                    <a:cubicBezTo>
                      <a:pt x="8950" y="2184"/>
                      <a:pt x="9779" y="3016"/>
                      <a:pt x="9779" y="4034"/>
                    </a:cubicBezTo>
                    <a:cubicBezTo>
                      <a:pt x="9779" y="5056"/>
                      <a:pt x="8950" y="5884"/>
                      <a:pt x="7932" y="5884"/>
                    </a:cubicBezTo>
                    <a:cubicBezTo>
                      <a:pt x="6910" y="5884"/>
                      <a:pt x="6082" y="5056"/>
                      <a:pt x="6082" y="4034"/>
                    </a:cubicBezTo>
                    <a:cubicBezTo>
                      <a:pt x="6082" y="3016"/>
                      <a:pt x="6910" y="2184"/>
                      <a:pt x="7932" y="2184"/>
                    </a:cubicBezTo>
                    <a:close/>
                    <a:moveTo>
                      <a:pt x="2035" y="1"/>
                    </a:moveTo>
                    <a:cubicBezTo>
                      <a:pt x="913" y="1"/>
                      <a:pt x="1" y="912"/>
                      <a:pt x="1" y="2034"/>
                    </a:cubicBezTo>
                    <a:cubicBezTo>
                      <a:pt x="1" y="3156"/>
                      <a:pt x="913" y="4067"/>
                      <a:pt x="2035" y="4067"/>
                    </a:cubicBezTo>
                    <a:cubicBezTo>
                      <a:pt x="3043" y="4067"/>
                      <a:pt x="3881" y="3325"/>
                      <a:pt x="4038" y="2357"/>
                    </a:cubicBezTo>
                    <a:lnTo>
                      <a:pt x="6151" y="3053"/>
                    </a:lnTo>
                    <a:cubicBezTo>
                      <a:pt x="5989" y="3342"/>
                      <a:pt x="5895" y="3678"/>
                      <a:pt x="5895" y="4034"/>
                    </a:cubicBezTo>
                    <a:cubicBezTo>
                      <a:pt x="5895" y="5156"/>
                      <a:pt x="6810" y="6068"/>
                      <a:pt x="7932" y="6068"/>
                    </a:cubicBezTo>
                    <a:cubicBezTo>
                      <a:pt x="9053" y="6068"/>
                      <a:pt x="9966" y="5156"/>
                      <a:pt x="9966" y="4034"/>
                    </a:cubicBezTo>
                    <a:cubicBezTo>
                      <a:pt x="9966" y="2913"/>
                      <a:pt x="9053" y="2001"/>
                      <a:pt x="7932" y="2001"/>
                    </a:cubicBezTo>
                    <a:cubicBezTo>
                      <a:pt x="7233" y="2001"/>
                      <a:pt x="6617" y="2354"/>
                      <a:pt x="6251" y="2889"/>
                    </a:cubicBezTo>
                    <a:lnTo>
                      <a:pt x="4061" y="2170"/>
                    </a:lnTo>
                    <a:cubicBezTo>
                      <a:pt x="4065" y="2124"/>
                      <a:pt x="4068" y="2081"/>
                      <a:pt x="4068" y="2034"/>
                    </a:cubicBezTo>
                    <a:cubicBezTo>
                      <a:pt x="4068" y="912"/>
                      <a:pt x="3156" y="1"/>
                      <a:pt x="20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" name="Google Shape;347;p24"/>
            <p:cNvGrpSpPr/>
            <p:nvPr/>
          </p:nvGrpSpPr>
          <p:grpSpPr>
            <a:xfrm>
              <a:off x="-35764" y="1530582"/>
              <a:ext cx="3540591" cy="3643694"/>
              <a:chOff x="-35764" y="1530582"/>
              <a:chExt cx="3540591" cy="3643694"/>
            </a:xfrm>
          </p:grpSpPr>
          <p:sp>
            <p:nvSpPr>
              <p:cNvPr id="348" name="Google Shape;348;p24"/>
              <p:cNvSpPr/>
              <p:nvPr/>
            </p:nvSpPr>
            <p:spPr>
              <a:xfrm>
                <a:off x="-31291" y="1530582"/>
                <a:ext cx="1617413" cy="1809191"/>
              </a:xfrm>
              <a:custGeom>
                <a:avLst/>
                <a:gdLst/>
                <a:ahLst/>
                <a:cxnLst/>
                <a:rect l="l" t="t" r="r" b="b"/>
                <a:pathLst>
                  <a:path w="62916" h="70376" extrusionOk="0">
                    <a:moveTo>
                      <a:pt x="52749" y="0"/>
                    </a:moveTo>
                    <a:cubicBezTo>
                      <a:pt x="52601" y="0"/>
                      <a:pt x="52458" y="13"/>
                      <a:pt x="52317" y="43"/>
                    </a:cubicBezTo>
                    <a:cubicBezTo>
                      <a:pt x="51688" y="175"/>
                      <a:pt x="51279" y="641"/>
                      <a:pt x="51026" y="1324"/>
                    </a:cubicBezTo>
                    <a:cubicBezTo>
                      <a:pt x="50033" y="3974"/>
                      <a:pt x="51414" y="9901"/>
                      <a:pt x="52043" y="12277"/>
                    </a:cubicBezTo>
                    <a:cubicBezTo>
                      <a:pt x="52069" y="12384"/>
                      <a:pt x="52097" y="12477"/>
                      <a:pt x="52118" y="12566"/>
                    </a:cubicBezTo>
                    <a:cubicBezTo>
                      <a:pt x="52136" y="12637"/>
                      <a:pt x="52157" y="12704"/>
                      <a:pt x="52175" y="12765"/>
                    </a:cubicBezTo>
                    <a:cubicBezTo>
                      <a:pt x="52246" y="13039"/>
                      <a:pt x="52296" y="13217"/>
                      <a:pt x="52307" y="13274"/>
                    </a:cubicBezTo>
                    <a:cubicBezTo>
                      <a:pt x="52296" y="13259"/>
                      <a:pt x="52264" y="13238"/>
                      <a:pt x="52218" y="13206"/>
                    </a:cubicBezTo>
                    <a:cubicBezTo>
                      <a:pt x="52189" y="13185"/>
                      <a:pt x="52157" y="13164"/>
                      <a:pt x="52118" y="13128"/>
                    </a:cubicBezTo>
                    <a:cubicBezTo>
                      <a:pt x="52057" y="13085"/>
                      <a:pt x="51979" y="13025"/>
                      <a:pt x="51894" y="12954"/>
                    </a:cubicBezTo>
                    <a:cubicBezTo>
                      <a:pt x="51613" y="12744"/>
                      <a:pt x="51193" y="12435"/>
                      <a:pt x="50685" y="12064"/>
                    </a:cubicBezTo>
                    <a:lnTo>
                      <a:pt x="50677" y="12064"/>
                    </a:lnTo>
                    <a:cubicBezTo>
                      <a:pt x="49692" y="11346"/>
                      <a:pt x="48355" y="10425"/>
                      <a:pt x="46953" y="9581"/>
                    </a:cubicBezTo>
                    <a:cubicBezTo>
                      <a:pt x="46739" y="9450"/>
                      <a:pt x="46519" y="9322"/>
                      <a:pt x="46301" y="9193"/>
                    </a:cubicBezTo>
                    <a:cubicBezTo>
                      <a:pt x="46258" y="9172"/>
                      <a:pt x="46220" y="9144"/>
                      <a:pt x="46177" y="9123"/>
                    </a:cubicBezTo>
                    <a:cubicBezTo>
                      <a:pt x="46028" y="9033"/>
                      <a:pt x="45871" y="8952"/>
                      <a:pt x="45721" y="8870"/>
                    </a:cubicBezTo>
                    <a:cubicBezTo>
                      <a:pt x="45099" y="8525"/>
                      <a:pt x="44477" y="8212"/>
                      <a:pt x="43886" y="7959"/>
                    </a:cubicBezTo>
                    <a:cubicBezTo>
                      <a:pt x="43758" y="7909"/>
                      <a:pt x="43637" y="7852"/>
                      <a:pt x="43516" y="7809"/>
                    </a:cubicBezTo>
                    <a:cubicBezTo>
                      <a:pt x="43395" y="7760"/>
                      <a:pt x="43274" y="7710"/>
                      <a:pt x="43150" y="7671"/>
                    </a:cubicBezTo>
                    <a:cubicBezTo>
                      <a:pt x="42715" y="7511"/>
                      <a:pt x="42303" y="7394"/>
                      <a:pt x="41925" y="7330"/>
                    </a:cubicBezTo>
                    <a:cubicBezTo>
                      <a:pt x="41837" y="7312"/>
                      <a:pt x="41748" y="7301"/>
                      <a:pt x="41666" y="7297"/>
                    </a:cubicBezTo>
                    <a:cubicBezTo>
                      <a:pt x="41623" y="7283"/>
                      <a:pt x="41574" y="7279"/>
                      <a:pt x="41528" y="7279"/>
                    </a:cubicBezTo>
                    <a:cubicBezTo>
                      <a:pt x="41441" y="7273"/>
                      <a:pt x="41357" y="7269"/>
                      <a:pt x="41276" y="7269"/>
                    </a:cubicBezTo>
                    <a:cubicBezTo>
                      <a:pt x="40957" y="7269"/>
                      <a:pt x="40675" y="7321"/>
                      <a:pt x="40442" y="7440"/>
                    </a:cubicBezTo>
                    <a:cubicBezTo>
                      <a:pt x="39891" y="7714"/>
                      <a:pt x="39681" y="8453"/>
                      <a:pt x="39702" y="9450"/>
                    </a:cubicBezTo>
                    <a:cubicBezTo>
                      <a:pt x="39713" y="9972"/>
                      <a:pt x="39784" y="10574"/>
                      <a:pt x="39902" y="11214"/>
                    </a:cubicBezTo>
                    <a:cubicBezTo>
                      <a:pt x="40453" y="14188"/>
                      <a:pt x="41986" y="18091"/>
                      <a:pt x="42815" y="20062"/>
                    </a:cubicBezTo>
                    <a:cubicBezTo>
                      <a:pt x="43096" y="20738"/>
                      <a:pt x="43299" y="21186"/>
                      <a:pt x="43345" y="21293"/>
                    </a:cubicBezTo>
                    <a:cubicBezTo>
                      <a:pt x="43349" y="21296"/>
                      <a:pt x="43349" y="21303"/>
                      <a:pt x="43349" y="21306"/>
                    </a:cubicBezTo>
                    <a:cubicBezTo>
                      <a:pt x="43299" y="21264"/>
                      <a:pt x="42936" y="20944"/>
                      <a:pt x="42357" y="20457"/>
                    </a:cubicBezTo>
                    <a:cubicBezTo>
                      <a:pt x="42285" y="20396"/>
                      <a:pt x="42207" y="20336"/>
                      <a:pt x="42129" y="20272"/>
                    </a:cubicBezTo>
                    <a:cubicBezTo>
                      <a:pt x="41997" y="20162"/>
                      <a:pt x="41855" y="20044"/>
                      <a:pt x="41705" y="19916"/>
                    </a:cubicBezTo>
                    <a:cubicBezTo>
                      <a:pt x="41463" y="19723"/>
                      <a:pt x="41196" y="19510"/>
                      <a:pt x="40915" y="19283"/>
                    </a:cubicBezTo>
                    <a:cubicBezTo>
                      <a:pt x="40652" y="19080"/>
                      <a:pt x="40375" y="18856"/>
                      <a:pt x="40083" y="18631"/>
                    </a:cubicBezTo>
                    <a:cubicBezTo>
                      <a:pt x="40073" y="18625"/>
                      <a:pt x="40062" y="18614"/>
                      <a:pt x="40051" y="18610"/>
                    </a:cubicBezTo>
                    <a:cubicBezTo>
                      <a:pt x="39940" y="18521"/>
                      <a:pt x="39823" y="18433"/>
                      <a:pt x="39706" y="18344"/>
                    </a:cubicBezTo>
                    <a:cubicBezTo>
                      <a:pt x="39385" y="18094"/>
                      <a:pt x="39051" y="17849"/>
                      <a:pt x="38710" y="17600"/>
                    </a:cubicBezTo>
                    <a:cubicBezTo>
                      <a:pt x="38549" y="17490"/>
                      <a:pt x="38390" y="17372"/>
                      <a:pt x="38229" y="17251"/>
                    </a:cubicBezTo>
                    <a:cubicBezTo>
                      <a:pt x="38094" y="17159"/>
                      <a:pt x="37963" y="17063"/>
                      <a:pt x="37831" y="16973"/>
                    </a:cubicBezTo>
                    <a:cubicBezTo>
                      <a:pt x="37714" y="16899"/>
                      <a:pt x="37603" y="16814"/>
                      <a:pt x="37490" y="16739"/>
                    </a:cubicBezTo>
                    <a:cubicBezTo>
                      <a:pt x="36902" y="16337"/>
                      <a:pt x="36319" y="15953"/>
                      <a:pt x="35735" y="15607"/>
                    </a:cubicBezTo>
                    <a:cubicBezTo>
                      <a:pt x="35569" y="15512"/>
                      <a:pt x="35401" y="15412"/>
                      <a:pt x="35241" y="15320"/>
                    </a:cubicBezTo>
                    <a:cubicBezTo>
                      <a:pt x="35188" y="15287"/>
                      <a:pt x="35131" y="15252"/>
                      <a:pt x="35078" y="15227"/>
                    </a:cubicBezTo>
                    <a:cubicBezTo>
                      <a:pt x="34946" y="15156"/>
                      <a:pt x="34817" y="15081"/>
                      <a:pt x="34689" y="15017"/>
                    </a:cubicBezTo>
                    <a:cubicBezTo>
                      <a:pt x="34566" y="14950"/>
                      <a:pt x="34438" y="14886"/>
                      <a:pt x="34309" y="14818"/>
                    </a:cubicBezTo>
                    <a:cubicBezTo>
                      <a:pt x="34057" y="14686"/>
                      <a:pt x="33807" y="14569"/>
                      <a:pt x="33569" y="14469"/>
                    </a:cubicBezTo>
                    <a:cubicBezTo>
                      <a:pt x="33345" y="14377"/>
                      <a:pt x="33128" y="14288"/>
                      <a:pt x="32914" y="14210"/>
                    </a:cubicBezTo>
                    <a:cubicBezTo>
                      <a:pt x="32879" y="14195"/>
                      <a:pt x="32847" y="14185"/>
                      <a:pt x="32819" y="14177"/>
                    </a:cubicBezTo>
                    <a:cubicBezTo>
                      <a:pt x="32609" y="14106"/>
                      <a:pt x="32405" y="14046"/>
                      <a:pt x="32213" y="14000"/>
                    </a:cubicBezTo>
                    <a:cubicBezTo>
                      <a:pt x="32143" y="13985"/>
                      <a:pt x="32064" y="13968"/>
                      <a:pt x="31993" y="13950"/>
                    </a:cubicBezTo>
                    <a:cubicBezTo>
                      <a:pt x="31954" y="13947"/>
                      <a:pt x="31922" y="13939"/>
                      <a:pt x="31883" y="13936"/>
                    </a:cubicBezTo>
                    <a:cubicBezTo>
                      <a:pt x="31822" y="13925"/>
                      <a:pt x="31755" y="13914"/>
                      <a:pt x="31694" y="13907"/>
                    </a:cubicBezTo>
                    <a:cubicBezTo>
                      <a:pt x="31645" y="13900"/>
                      <a:pt x="31594" y="13896"/>
                      <a:pt x="31545" y="13896"/>
                    </a:cubicBezTo>
                    <a:cubicBezTo>
                      <a:pt x="31467" y="13890"/>
                      <a:pt x="31392" y="13887"/>
                      <a:pt x="31318" y="13887"/>
                    </a:cubicBezTo>
                    <a:cubicBezTo>
                      <a:pt x="31004" y="13887"/>
                      <a:pt x="30729" y="13943"/>
                      <a:pt x="30496" y="14067"/>
                    </a:cubicBezTo>
                    <a:cubicBezTo>
                      <a:pt x="29855" y="14409"/>
                      <a:pt x="29691" y="15359"/>
                      <a:pt x="29844" y="16618"/>
                    </a:cubicBezTo>
                    <a:cubicBezTo>
                      <a:pt x="30215" y="20037"/>
                      <a:pt x="32808" y="25807"/>
                      <a:pt x="33996" y="28315"/>
                    </a:cubicBezTo>
                    <a:cubicBezTo>
                      <a:pt x="34338" y="29033"/>
                      <a:pt x="34566" y="29486"/>
                      <a:pt x="34590" y="29542"/>
                    </a:cubicBezTo>
                    <a:cubicBezTo>
                      <a:pt x="34579" y="29532"/>
                      <a:pt x="34555" y="29503"/>
                      <a:pt x="34508" y="29471"/>
                    </a:cubicBezTo>
                    <a:cubicBezTo>
                      <a:pt x="34490" y="29453"/>
                      <a:pt x="34469" y="29436"/>
                      <a:pt x="34444" y="29422"/>
                    </a:cubicBezTo>
                    <a:cubicBezTo>
                      <a:pt x="34420" y="29404"/>
                      <a:pt x="34395" y="29383"/>
                      <a:pt x="34359" y="29361"/>
                    </a:cubicBezTo>
                    <a:cubicBezTo>
                      <a:pt x="34177" y="29222"/>
                      <a:pt x="33907" y="29012"/>
                      <a:pt x="33558" y="28756"/>
                    </a:cubicBezTo>
                    <a:cubicBezTo>
                      <a:pt x="33409" y="28646"/>
                      <a:pt x="33249" y="28532"/>
                      <a:pt x="33078" y="28404"/>
                    </a:cubicBezTo>
                    <a:cubicBezTo>
                      <a:pt x="32908" y="28283"/>
                      <a:pt x="32733" y="28155"/>
                      <a:pt x="32538" y="28020"/>
                    </a:cubicBezTo>
                    <a:cubicBezTo>
                      <a:pt x="31773" y="27472"/>
                      <a:pt x="30844" y="26839"/>
                      <a:pt x="29852" y="26209"/>
                    </a:cubicBezTo>
                    <a:cubicBezTo>
                      <a:pt x="29652" y="26081"/>
                      <a:pt x="29453" y="25953"/>
                      <a:pt x="29254" y="25832"/>
                    </a:cubicBezTo>
                    <a:cubicBezTo>
                      <a:pt x="29072" y="25721"/>
                      <a:pt x="28891" y="25611"/>
                      <a:pt x="28709" y="25501"/>
                    </a:cubicBezTo>
                    <a:cubicBezTo>
                      <a:pt x="28581" y="25423"/>
                      <a:pt x="28453" y="25352"/>
                      <a:pt x="28322" y="25277"/>
                    </a:cubicBezTo>
                    <a:cubicBezTo>
                      <a:pt x="26831" y="24409"/>
                      <a:pt x="25305" y="23654"/>
                      <a:pt x="24025" y="23299"/>
                    </a:cubicBezTo>
                    <a:cubicBezTo>
                      <a:pt x="23925" y="23270"/>
                      <a:pt x="23829" y="23245"/>
                      <a:pt x="23744" y="23228"/>
                    </a:cubicBezTo>
                    <a:cubicBezTo>
                      <a:pt x="23619" y="23196"/>
                      <a:pt x="23498" y="23175"/>
                      <a:pt x="23384" y="23157"/>
                    </a:cubicBezTo>
                    <a:cubicBezTo>
                      <a:pt x="23366" y="23150"/>
                      <a:pt x="23355" y="23150"/>
                      <a:pt x="23345" y="23150"/>
                    </a:cubicBezTo>
                    <a:cubicBezTo>
                      <a:pt x="23245" y="23128"/>
                      <a:pt x="23153" y="23117"/>
                      <a:pt x="23056" y="23107"/>
                    </a:cubicBezTo>
                    <a:cubicBezTo>
                      <a:pt x="22915" y="23092"/>
                      <a:pt x="22777" y="23084"/>
                      <a:pt x="22646" y="23084"/>
                    </a:cubicBezTo>
                    <a:cubicBezTo>
                      <a:pt x="22533" y="23084"/>
                      <a:pt x="22425" y="23090"/>
                      <a:pt x="22324" y="23099"/>
                    </a:cubicBezTo>
                    <a:cubicBezTo>
                      <a:pt x="22125" y="23128"/>
                      <a:pt x="21936" y="23178"/>
                      <a:pt x="21772" y="23257"/>
                    </a:cubicBezTo>
                    <a:cubicBezTo>
                      <a:pt x="21690" y="23296"/>
                      <a:pt x="21605" y="23339"/>
                      <a:pt x="21534" y="23395"/>
                    </a:cubicBezTo>
                    <a:cubicBezTo>
                      <a:pt x="20805" y="23925"/>
                      <a:pt x="20741" y="25170"/>
                      <a:pt x="21050" y="26728"/>
                    </a:cubicBezTo>
                    <a:cubicBezTo>
                      <a:pt x="21677" y="30012"/>
                      <a:pt x="23946" y="34630"/>
                      <a:pt x="24939" y="36573"/>
                    </a:cubicBezTo>
                    <a:cubicBezTo>
                      <a:pt x="25220" y="37110"/>
                      <a:pt x="25404" y="37440"/>
                      <a:pt x="25430" y="37494"/>
                    </a:cubicBezTo>
                    <a:cubicBezTo>
                      <a:pt x="25355" y="37443"/>
                      <a:pt x="24629" y="36964"/>
                      <a:pt x="23565" y="36351"/>
                    </a:cubicBezTo>
                    <a:cubicBezTo>
                      <a:pt x="23458" y="36291"/>
                      <a:pt x="23355" y="36231"/>
                      <a:pt x="23245" y="36170"/>
                    </a:cubicBezTo>
                    <a:cubicBezTo>
                      <a:pt x="23138" y="36110"/>
                      <a:pt x="23025" y="36042"/>
                      <a:pt x="22907" y="35982"/>
                    </a:cubicBezTo>
                    <a:cubicBezTo>
                      <a:pt x="22797" y="35914"/>
                      <a:pt x="22676" y="35850"/>
                      <a:pt x="22562" y="35790"/>
                    </a:cubicBezTo>
                    <a:cubicBezTo>
                      <a:pt x="22488" y="35750"/>
                      <a:pt x="22424" y="35711"/>
                      <a:pt x="22352" y="35672"/>
                    </a:cubicBezTo>
                    <a:cubicBezTo>
                      <a:pt x="22143" y="35562"/>
                      <a:pt x="21922" y="35448"/>
                      <a:pt x="21701" y="35338"/>
                    </a:cubicBezTo>
                    <a:cubicBezTo>
                      <a:pt x="21196" y="35078"/>
                      <a:pt x="20662" y="34822"/>
                      <a:pt x="20111" y="34580"/>
                    </a:cubicBezTo>
                    <a:cubicBezTo>
                      <a:pt x="19979" y="34519"/>
                      <a:pt x="19841" y="34459"/>
                      <a:pt x="19702" y="34402"/>
                    </a:cubicBezTo>
                    <a:cubicBezTo>
                      <a:pt x="19172" y="34182"/>
                      <a:pt x="18631" y="33979"/>
                      <a:pt x="18101" y="33808"/>
                    </a:cubicBezTo>
                    <a:cubicBezTo>
                      <a:pt x="17998" y="33776"/>
                      <a:pt x="17891" y="33740"/>
                      <a:pt x="17792" y="33708"/>
                    </a:cubicBezTo>
                    <a:cubicBezTo>
                      <a:pt x="17618" y="33658"/>
                      <a:pt x="17447" y="33609"/>
                      <a:pt x="17268" y="33566"/>
                    </a:cubicBezTo>
                    <a:cubicBezTo>
                      <a:pt x="17148" y="33537"/>
                      <a:pt x="17030" y="33506"/>
                      <a:pt x="16909" y="33481"/>
                    </a:cubicBezTo>
                    <a:cubicBezTo>
                      <a:pt x="16760" y="33448"/>
                      <a:pt x="16610" y="33420"/>
                      <a:pt x="16461" y="33396"/>
                    </a:cubicBezTo>
                    <a:cubicBezTo>
                      <a:pt x="16198" y="33349"/>
                      <a:pt x="15945" y="33317"/>
                      <a:pt x="15697" y="33299"/>
                    </a:cubicBezTo>
                    <a:cubicBezTo>
                      <a:pt x="15579" y="33292"/>
                      <a:pt x="15464" y="33289"/>
                      <a:pt x="15351" y="33289"/>
                    </a:cubicBezTo>
                    <a:cubicBezTo>
                      <a:pt x="14652" y="33289"/>
                      <a:pt x="14034" y="33425"/>
                      <a:pt x="13547" y="33758"/>
                    </a:cubicBezTo>
                    <a:cubicBezTo>
                      <a:pt x="12904" y="34199"/>
                      <a:pt x="12736" y="35018"/>
                      <a:pt x="12893" y="36053"/>
                    </a:cubicBezTo>
                    <a:cubicBezTo>
                      <a:pt x="13334" y="39236"/>
                      <a:pt x="16689" y="44413"/>
                      <a:pt x="18048" y="46420"/>
                    </a:cubicBezTo>
                    <a:cubicBezTo>
                      <a:pt x="18343" y="46853"/>
                      <a:pt x="18542" y="47142"/>
                      <a:pt x="18599" y="47224"/>
                    </a:cubicBezTo>
                    <a:cubicBezTo>
                      <a:pt x="18582" y="47216"/>
                      <a:pt x="18560" y="47213"/>
                      <a:pt x="18531" y="47202"/>
                    </a:cubicBezTo>
                    <a:cubicBezTo>
                      <a:pt x="18500" y="47185"/>
                      <a:pt x="18453" y="47170"/>
                      <a:pt x="18400" y="47145"/>
                    </a:cubicBezTo>
                    <a:cubicBezTo>
                      <a:pt x="18240" y="47091"/>
                      <a:pt x="17998" y="46996"/>
                      <a:pt x="17688" y="46882"/>
                    </a:cubicBezTo>
                    <a:cubicBezTo>
                      <a:pt x="17140" y="46690"/>
                      <a:pt x="16390" y="46420"/>
                      <a:pt x="15515" y="46124"/>
                    </a:cubicBezTo>
                    <a:cubicBezTo>
                      <a:pt x="15305" y="46060"/>
                      <a:pt x="15088" y="45989"/>
                      <a:pt x="14864" y="45914"/>
                    </a:cubicBezTo>
                    <a:cubicBezTo>
                      <a:pt x="14856" y="45914"/>
                      <a:pt x="14846" y="45911"/>
                      <a:pt x="14835" y="45904"/>
                    </a:cubicBezTo>
                    <a:cubicBezTo>
                      <a:pt x="14604" y="45832"/>
                      <a:pt x="14359" y="45754"/>
                      <a:pt x="14117" y="45683"/>
                    </a:cubicBezTo>
                    <a:cubicBezTo>
                      <a:pt x="14074" y="45669"/>
                      <a:pt x="14027" y="45654"/>
                      <a:pt x="13985" y="45644"/>
                    </a:cubicBezTo>
                    <a:cubicBezTo>
                      <a:pt x="13682" y="45551"/>
                      <a:pt x="13377" y="45459"/>
                      <a:pt x="13063" y="45370"/>
                    </a:cubicBezTo>
                    <a:cubicBezTo>
                      <a:pt x="13042" y="45362"/>
                      <a:pt x="13017" y="45359"/>
                      <a:pt x="12996" y="45349"/>
                    </a:cubicBezTo>
                    <a:cubicBezTo>
                      <a:pt x="12743" y="45274"/>
                      <a:pt x="12484" y="45203"/>
                      <a:pt x="12224" y="45132"/>
                    </a:cubicBezTo>
                    <a:cubicBezTo>
                      <a:pt x="12032" y="45082"/>
                      <a:pt x="11833" y="45032"/>
                      <a:pt x="11641" y="44983"/>
                    </a:cubicBezTo>
                    <a:cubicBezTo>
                      <a:pt x="11445" y="44929"/>
                      <a:pt x="11252" y="44883"/>
                      <a:pt x="11060" y="44833"/>
                    </a:cubicBezTo>
                    <a:cubicBezTo>
                      <a:pt x="11001" y="44822"/>
                      <a:pt x="10943" y="44808"/>
                      <a:pt x="10883" y="44794"/>
                    </a:cubicBezTo>
                    <a:cubicBezTo>
                      <a:pt x="10684" y="44748"/>
                      <a:pt x="10481" y="44701"/>
                      <a:pt x="10282" y="44658"/>
                    </a:cubicBezTo>
                    <a:cubicBezTo>
                      <a:pt x="10239" y="44648"/>
                      <a:pt x="10200" y="44641"/>
                      <a:pt x="10154" y="44630"/>
                    </a:cubicBezTo>
                    <a:cubicBezTo>
                      <a:pt x="10019" y="44602"/>
                      <a:pt x="9880" y="44573"/>
                      <a:pt x="9741" y="44548"/>
                    </a:cubicBezTo>
                    <a:cubicBezTo>
                      <a:pt x="8891" y="44377"/>
                      <a:pt x="8069" y="44253"/>
                      <a:pt x="7339" y="44210"/>
                    </a:cubicBezTo>
                    <a:cubicBezTo>
                      <a:pt x="7251" y="44203"/>
                      <a:pt x="7165" y="44203"/>
                      <a:pt x="7080" y="44200"/>
                    </a:cubicBezTo>
                    <a:cubicBezTo>
                      <a:pt x="6974" y="44196"/>
                      <a:pt x="6870" y="44194"/>
                      <a:pt x="6768" y="44194"/>
                    </a:cubicBezTo>
                    <a:cubicBezTo>
                      <a:pt x="5724" y="44194"/>
                      <a:pt x="4921" y="44398"/>
                      <a:pt x="4565" y="44904"/>
                    </a:cubicBezTo>
                    <a:cubicBezTo>
                      <a:pt x="4077" y="45590"/>
                      <a:pt x="4266" y="46904"/>
                      <a:pt x="4785" y="48436"/>
                    </a:cubicBezTo>
                    <a:cubicBezTo>
                      <a:pt x="5856" y="51667"/>
                      <a:pt x="8389" y="55890"/>
                      <a:pt x="9328" y="57412"/>
                    </a:cubicBezTo>
                    <a:lnTo>
                      <a:pt x="9339" y="57412"/>
                    </a:lnTo>
                    <a:cubicBezTo>
                      <a:pt x="9570" y="57785"/>
                      <a:pt x="9702" y="57995"/>
                      <a:pt x="9702" y="57995"/>
                    </a:cubicBezTo>
                    <a:cubicBezTo>
                      <a:pt x="9702" y="57995"/>
                      <a:pt x="5000" y="56918"/>
                      <a:pt x="1407" y="56918"/>
                    </a:cubicBezTo>
                    <a:cubicBezTo>
                      <a:pt x="912" y="56918"/>
                      <a:pt x="438" y="56939"/>
                      <a:pt x="0" y="56985"/>
                    </a:cubicBezTo>
                    <a:lnTo>
                      <a:pt x="0" y="63919"/>
                    </a:lnTo>
                    <a:cubicBezTo>
                      <a:pt x="1121" y="65474"/>
                      <a:pt x="2412" y="67032"/>
                      <a:pt x="3444" y="68227"/>
                    </a:cubicBezTo>
                    <a:cubicBezTo>
                      <a:pt x="4554" y="69508"/>
                      <a:pt x="5369" y="70376"/>
                      <a:pt x="5369" y="70376"/>
                    </a:cubicBezTo>
                    <a:lnTo>
                      <a:pt x="39916" y="33520"/>
                    </a:lnTo>
                    <a:lnTo>
                      <a:pt x="40851" y="32527"/>
                    </a:lnTo>
                    <a:lnTo>
                      <a:pt x="41335" y="32008"/>
                    </a:lnTo>
                    <a:lnTo>
                      <a:pt x="41342" y="32005"/>
                    </a:lnTo>
                    <a:lnTo>
                      <a:pt x="41744" y="31578"/>
                    </a:lnTo>
                    <a:lnTo>
                      <a:pt x="42940" y="30297"/>
                    </a:lnTo>
                    <a:lnTo>
                      <a:pt x="43800" y="29375"/>
                    </a:lnTo>
                    <a:lnTo>
                      <a:pt x="58525" y="13676"/>
                    </a:lnTo>
                    <a:lnTo>
                      <a:pt x="62915" y="8995"/>
                    </a:lnTo>
                    <a:cubicBezTo>
                      <a:pt x="62915" y="8995"/>
                      <a:pt x="62780" y="8820"/>
                      <a:pt x="62538" y="8499"/>
                    </a:cubicBezTo>
                    <a:cubicBezTo>
                      <a:pt x="62456" y="8382"/>
                      <a:pt x="62360" y="8254"/>
                      <a:pt x="62246" y="8112"/>
                    </a:cubicBezTo>
                    <a:cubicBezTo>
                      <a:pt x="62236" y="8094"/>
                      <a:pt x="62225" y="8080"/>
                      <a:pt x="62214" y="8069"/>
                    </a:cubicBezTo>
                    <a:cubicBezTo>
                      <a:pt x="62104" y="7920"/>
                      <a:pt x="61980" y="7763"/>
                      <a:pt x="61855" y="7593"/>
                    </a:cubicBezTo>
                    <a:cubicBezTo>
                      <a:pt x="61720" y="7429"/>
                      <a:pt x="61577" y="7248"/>
                      <a:pt x="61428" y="7059"/>
                    </a:cubicBezTo>
                    <a:cubicBezTo>
                      <a:pt x="61339" y="6941"/>
                      <a:pt x="61243" y="6828"/>
                      <a:pt x="61144" y="6706"/>
                    </a:cubicBezTo>
                    <a:cubicBezTo>
                      <a:pt x="61058" y="6596"/>
                      <a:pt x="60970" y="6489"/>
                      <a:pt x="60876" y="6379"/>
                    </a:cubicBezTo>
                    <a:cubicBezTo>
                      <a:pt x="60695" y="6151"/>
                      <a:pt x="60503" y="5928"/>
                      <a:pt x="60304" y="5696"/>
                    </a:cubicBezTo>
                    <a:cubicBezTo>
                      <a:pt x="60204" y="5579"/>
                      <a:pt x="60105" y="5458"/>
                      <a:pt x="59998" y="5340"/>
                    </a:cubicBezTo>
                    <a:cubicBezTo>
                      <a:pt x="59796" y="5105"/>
                      <a:pt x="59582" y="4860"/>
                      <a:pt x="59361" y="4626"/>
                    </a:cubicBezTo>
                    <a:cubicBezTo>
                      <a:pt x="59262" y="4508"/>
                      <a:pt x="59155" y="4398"/>
                      <a:pt x="59052" y="4288"/>
                    </a:cubicBezTo>
                    <a:cubicBezTo>
                      <a:pt x="58703" y="3907"/>
                      <a:pt x="58340" y="3534"/>
                      <a:pt x="57963" y="3174"/>
                    </a:cubicBezTo>
                    <a:cubicBezTo>
                      <a:pt x="57785" y="2997"/>
                      <a:pt x="57600" y="2818"/>
                      <a:pt x="57415" y="2647"/>
                    </a:cubicBezTo>
                    <a:cubicBezTo>
                      <a:pt x="57244" y="2495"/>
                      <a:pt x="57074" y="2338"/>
                      <a:pt x="56910" y="2192"/>
                    </a:cubicBezTo>
                    <a:cubicBezTo>
                      <a:pt x="56700" y="2007"/>
                      <a:pt x="56490" y="1836"/>
                      <a:pt x="56274" y="1665"/>
                    </a:cubicBezTo>
                    <a:cubicBezTo>
                      <a:pt x="56188" y="1595"/>
                      <a:pt x="56092" y="1527"/>
                      <a:pt x="56003" y="1455"/>
                    </a:cubicBezTo>
                    <a:cubicBezTo>
                      <a:pt x="55818" y="1317"/>
                      <a:pt x="55633" y="1186"/>
                      <a:pt x="55451" y="1064"/>
                    </a:cubicBezTo>
                    <a:cubicBezTo>
                      <a:pt x="55341" y="986"/>
                      <a:pt x="55231" y="915"/>
                      <a:pt x="55121" y="851"/>
                    </a:cubicBezTo>
                    <a:cubicBezTo>
                      <a:pt x="54978" y="762"/>
                      <a:pt x="54839" y="680"/>
                      <a:pt x="54697" y="602"/>
                    </a:cubicBezTo>
                    <a:cubicBezTo>
                      <a:pt x="54612" y="552"/>
                      <a:pt x="54530" y="506"/>
                      <a:pt x="54448" y="470"/>
                    </a:cubicBezTo>
                    <a:cubicBezTo>
                      <a:pt x="54189" y="342"/>
                      <a:pt x="53939" y="235"/>
                      <a:pt x="53691" y="161"/>
                    </a:cubicBezTo>
                    <a:cubicBezTo>
                      <a:pt x="53591" y="125"/>
                      <a:pt x="53494" y="100"/>
                      <a:pt x="53395" y="83"/>
                    </a:cubicBezTo>
                    <a:cubicBezTo>
                      <a:pt x="53335" y="65"/>
                      <a:pt x="53278" y="54"/>
                      <a:pt x="53225" y="51"/>
                    </a:cubicBezTo>
                    <a:cubicBezTo>
                      <a:pt x="53161" y="33"/>
                      <a:pt x="53100" y="22"/>
                      <a:pt x="53039" y="15"/>
                    </a:cubicBezTo>
                    <a:cubicBezTo>
                      <a:pt x="52941" y="5"/>
                      <a:pt x="52844" y="0"/>
                      <a:pt x="52749" y="0"/>
                    </a:cubicBez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-35764" y="2993690"/>
                <a:ext cx="253450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9859" h="3680" extrusionOk="0">
                    <a:moveTo>
                      <a:pt x="9339" y="495"/>
                    </a:moveTo>
                    <a:cubicBezTo>
                      <a:pt x="9505" y="769"/>
                      <a:pt x="9623" y="954"/>
                      <a:pt x="9673" y="1032"/>
                    </a:cubicBezTo>
                    <a:cubicBezTo>
                      <a:pt x="9755" y="1050"/>
                      <a:pt x="9812" y="1065"/>
                      <a:pt x="9844" y="1072"/>
                    </a:cubicBezTo>
                    <a:cubicBezTo>
                      <a:pt x="9851" y="1065"/>
                      <a:pt x="9855" y="1057"/>
                      <a:pt x="9858" y="1050"/>
                    </a:cubicBezTo>
                    <a:cubicBezTo>
                      <a:pt x="9833" y="1008"/>
                      <a:pt x="9776" y="919"/>
                      <a:pt x="9694" y="791"/>
                    </a:cubicBezTo>
                    <a:cubicBezTo>
                      <a:pt x="9584" y="702"/>
                      <a:pt x="9463" y="602"/>
                      <a:pt x="9339" y="495"/>
                    </a:cubicBezTo>
                    <a:close/>
                    <a:moveTo>
                      <a:pt x="1412" y="1"/>
                    </a:moveTo>
                    <a:cubicBezTo>
                      <a:pt x="914" y="1"/>
                      <a:pt x="438" y="22"/>
                      <a:pt x="0" y="68"/>
                    </a:cubicBezTo>
                    <a:lnTo>
                      <a:pt x="0" y="3679"/>
                    </a:lnTo>
                    <a:cubicBezTo>
                      <a:pt x="57" y="3658"/>
                      <a:pt x="118" y="3640"/>
                      <a:pt x="174" y="3622"/>
                    </a:cubicBezTo>
                    <a:lnTo>
                      <a:pt x="174" y="68"/>
                    </a:lnTo>
                    <a:cubicBezTo>
                      <a:pt x="587" y="26"/>
                      <a:pt x="1036" y="4"/>
                      <a:pt x="1501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-31291" y="2993690"/>
                <a:ext cx="250442" cy="99077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3854" extrusionOk="0">
                    <a:moveTo>
                      <a:pt x="9520" y="791"/>
                    </a:moveTo>
                    <a:lnTo>
                      <a:pt x="9520" y="791"/>
                    </a:lnTo>
                    <a:cubicBezTo>
                      <a:pt x="9602" y="919"/>
                      <a:pt x="9659" y="1008"/>
                      <a:pt x="9684" y="1050"/>
                    </a:cubicBezTo>
                    <a:cubicBezTo>
                      <a:pt x="9702" y="1022"/>
                      <a:pt x="9720" y="993"/>
                      <a:pt x="9741" y="965"/>
                    </a:cubicBezTo>
                    <a:cubicBezTo>
                      <a:pt x="9709" y="944"/>
                      <a:pt x="9681" y="919"/>
                      <a:pt x="9648" y="890"/>
                    </a:cubicBezTo>
                    <a:cubicBezTo>
                      <a:pt x="9609" y="858"/>
                      <a:pt x="9566" y="826"/>
                      <a:pt x="9520" y="791"/>
                    </a:cubicBezTo>
                    <a:close/>
                    <a:moveTo>
                      <a:pt x="1327" y="1"/>
                    </a:moveTo>
                    <a:cubicBezTo>
                      <a:pt x="862" y="4"/>
                      <a:pt x="413" y="26"/>
                      <a:pt x="0" y="68"/>
                    </a:cubicBezTo>
                    <a:lnTo>
                      <a:pt x="0" y="3622"/>
                    </a:lnTo>
                    <a:cubicBezTo>
                      <a:pt x="1092" y="3277"/>
                      <a:pt x="2213" y="3149"/>
                      <a:pt x="3277" y="3149"/>
                    </a:cubicBezTo>
                    <a:cubicBezTo>
                      <a:pt x="5041" y="3149"/>
                      <a:pt x="6656" y="3502"/>
                      <a:pt x="7752" y="3822"/>
                    </a:cubicBezTo>
                    <a:cubicBezTo>
                      <a:pt x="7788" y="3832"/>
                      <a:pt x="7827" y="3843"/>
                      <a:pt x="7866" y="3853"/>
                    </a:cubicBezTo>
                    <a:cubicBezTo>
                      <a:pt x="8456" y="2922"/>
                      <a:pt x="9062" y="1993"/>
                      <a:pt x="9670" y="1072"/>
                    </a:cubicBezTo>
                    <a:cubicBezTo>
                      <a:pt x="9638" y="1065"/>
                      <a:pt x="9581" y="1050"/>
                      <a:pt x="9499" y="1032"/>
                    </a:cubicBezTo>
                    <a:lnTo>
                      <a:pt x="9499" y="1032"/>
                    </a:lnTo>
                    <a:cubicBezTo>
                      <a:pt x="9517" y="1065"/>
                      <a:pt x="9528" y="1078"/>
                      <a:pt x="9528" y="1078"/>
                    </a:cubicBezTo>
                    <a:cubicBezTo>
                      <a:pt x="9528" y="1078"/>
                      <a:pt x="4906" y="19"/>
                      <a:pt x="1327" y="1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727366" y="1887432"/>
                <a:ext cx="46582" cy="70541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744" extrusionOk="0">
                    <a:moveTo>
                      <a:pt x="1651" y="1"/>
                    </a:moveTo>
                    <a:cubicBezTo>
                      <a:pt x="1331" y="1"/>
                      <a:pt x="1047" y="57"/>
                      <a:pt x="808" y="185"/>
                    </a:cubicBezTo>
                    <a:cubicBezTo>
                      <a:pt x="168" y="527"/>
                      <a:pt x="1" y="1477"/>
                      <a:pt x="157" y="2736"/>
                    </a:cubicBezTo>
                    <a:cubicBezTo>
                      <a:pt x="214" y="2740"/>
                      <a:pt x="275" y="2740"/>
                      <a:pt x="335" y="2743"/>
                    </a:cubicBezTo>
                    <a:cubicBezTo>
                      <a:pt x="331" y="2740"/>
                      <a:pt x="331" y="2736"/>
                      <a:pt x="331" y="2736"/>
                    </a:cubicBezTo>
                    <a:cubicBezTo>
                      <a:pt x="178" y="1477"/>
                      <a:pt x="342" y="527"/>
                      <a:pt x="983" y="185"/>
                    </a:cubicBezTo>
                    <a:cubicBezTo>
                      <a:pt x="1214" y="60"/>
                      <a:pt x="1488" y="4"/>
                      <a:pt x="1800" y="4"/>
                    </a:cubicBezTo>
                    <a:lnTo>
                      <a:pt x="1812" y="4"/>
                    </a:lnTo>
                    <a:cubicBezTo>
                      <a:pt x="1758" y="1"/>
                      <a:pt x="1705" y="1"/>
                      <a:pt x="1651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731942" y="1887535"/>
                <a:ext cx="322501" cy="218668"/>
              </a:xfrm>
              <a:custGeom>
                <a:avLst/>
                <a:gdLst/>
                <a:ahLst/>
                <a:cxnLst/>
                <a:rect l="l" t="t" r="r" b="b"/>
                <a:pathLst>
                  <a:path w="12545" h="8506" extrusionOk="0">
                    <a:moveTo>
                      <a:pt x="1622" y="0"/>
                    </a:moveTo>
                    <a:cubicBezTo>
                      <a:pt x="1310" y="0"/>
                      <a:pt x="1036" y="56"/>
                      <a:pt x="805" y="181"/>
                    </a:cubicBezTo>
                    <a:cubicBezTo>
                      <a:pt x="164" y="523"/>
                      <a:pt x="0" y="1473"/>
                      <a:pt x="153" y="2732"/>
                    </a:cubicBezTo>
                    <a:cubicBezTo>
                      <a:pt x="153" y="2732"/>
                      <a:pt x="153" y="2736"/>
                      <a:pt x="157" y="2739"/>
                    </a:cubicBezTo>
                    <a:cubicBezTo>
                      <a:pt x="3888" y="2928"/>
                      <a:pt x="8421" y="6670"/>
                      <a:pt x="10431" y="8506"/>
                    </a:cubicBezTo>
                    <a:cubicBezTo>
                      <a:pt x="11146" y="7858"/>
                      <a:pt x="11847" y="7228"/>
                      <a:pt x="12544" y="6617"/>
                    </a:cubicBezTo>
                    <a:cubicBezTo>
                      <a:pt x="10292" y="4724"/>
                      <a:pt x="4571" y="163"/>
                      <a:pt x="1634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69013" y="2666581"/>
                <a:ext cx="70284" cy="109231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249" extrusionOk="0">
                    <a:moveTo>
                      <a:pt x="2690" y="1"/>
                    </a:moveTo>
                    <a:cubicBezTo>
                      <a:pt x="1641" y="1"/>
                      <a:pt x="844" y="203"/>
                      <a:pt x="488" y="712"/>
                    </a:cubicBezTo>
                    <a:cubicBezTo>
                      <a:pt x="1" y="1398"/>
                      <a:pt x="190" y="2712"/>
                      <a:pt x="709" y="4248"/>
                    </a:cubicBezTo>
                    <a:cubicBezTo>
                      <a:pt x="755" y="4209"/>
                      <a:pt x="802" y="4173"/>
                      <a:pt x="848" y="4137"/>
                    </a:cubicBezTo>
                    <a:cubicBezTo>
                      <a:pt x="357" y="2651"/>
                      <a:pt x="190" y="1381"/>
                      <a:pt x="663" y="712"/>
                    </a:cubicBezTo>
                    <a:cubicBezTo>
                      <a:pt x="1004" y="228"/>
                      <a:pt x="1751" y="18"/>
                      <a:pt x="2733" y="4"/>
                    </a:cubicBezTo>
                    <a:cubicBezTo>
                      <a:pt x="2719" y="1"/>
                      <a:pt x="2705" y="1"/>
                      <a:pt x="2690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73872" y="2666684"/>
                <a:ext cx="34774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4629" extrusionOk="0">
                    <a:moveTo>
                      <a:pt x="2544" y="0"/>
                    </a:moveTo>
                    <a:cubicBezTo>
                      <a:pt x="1562" y="14"/>
                      <a:pt x="815" y="224"/>
                      <a:pt x="474" y="708"/>
                    </a:cubicBezTo>
                    <a:cubicBezTo>
                      <a:pt x="1" y="1377"/>
                      <a:pt x="168" y="2647"/>
                      <a:pt x="659" y="4133"/>
                    </a:cubicBezTo>
                    <a:cubicBezTo>
                      <a:pt x="1666" y="3358"/>
                      <a:pt x="3060" y="3081"/>
                      <a:pt x="4554" y="3081"/>
                    </a:cubicBezTo>
                    <a:cubicBezTo>
                      <a:pt x="7396" y="3081"/>
                      <a:pt x="10588" y="4095"/>
                      <a:pt x="12071" y="4629"/>
                    </a:cubicBezTo>
                    <a:cubicBezTo>
                      <a:pt x="12552" y="3992"/>
                      <a:pt x="13039" y="3358"/>
                      <a:pt x="13527" y="2729"/>
                    </a:cubicBezTo>
                    <a:cubicBezTo>
                      <a:pt x="11420" y="1956"/>
                      <a:pt x="5806" y="14"/>
                      <a:pt x="2544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91703" y="2386283"/>
                <a:ext cx="330264" cy="107663"/>
              </a:xfrm>
              <a:custGeom>
                <a:avLst/>
                <a:gdLst/>
                <a:ahLst/>
                <a:cxnLst/>
                <a:rect l="l" t="t" r="r" b="b"/>
                <a:pathLst>
                  <a:path w="12847" h="4188" extrusionOk="0">
                    <a:moveTo>
                      <a:pt x="2590" y="1"/>
                    </a:moveTo>
                    <a:cubicBezTo>
                      <a:pt x="1897" y="1"/>
                      <a:pt x="1285" y="139"/>
                      <a:pt x="808" y="467"/>
                    </a:cubicBezTo>
                    <a:cubicBezTo>
                      <a:pt x="168" y="911"/>
                      <a:pt x="1" y="1726"/>
                      <a:pt x="157" y="2765"/>
                    </a:cubicBezTo>
                    <a:cubicBezTo>
                      <a:pt x="207" y="2725"/>
                      <a:pt x="260" y="2690"/>
                      <a:pt x="310" y="2654"/>
                    </a:cubicBezTo>
                    <a:cubicBezTo>
                      <a:pt x="186" y="1669"/>
                      <a:pt x="360" y="897"/>
                      <a:pt x="982" y="470"/>
                    </a:cubicBezTo>
                    <a:cubicBezTo>
                      <a:pt x="1441" y="157"/>
                      <a:pt x="2017" y="19"/>
                      <a:pt x="2665" y="4"/>
                    </a:cubicBezTo>
                    <a:cubicBezTo>
                      <a:pt x="2641" y="1"/>
                      <a:pt x="2615" y="1"/>
                      <a:pt x="2590" y="1"/>
                    </a:cubicBezTo>
                    <a:close/>
                    <a:moveTo>
                      <a:pt x="12199" y="3285"/>
                    </a:moveTo>
                    <a:lnTo>
                      <a:pt x="12199" y="3285"/>
                    </a:lnTo>
                    <a:cubicBezTo>
                      <a:pt x="12377" y="3618"/>
                      <a:pt x="12512" y="3875"/>
                      <a:pt x="12598" y="4032"/>
                    </a:cubicBezTo>
                    <a:cubicBezTo>
                      <a:pt x="12711" y="4106"/>
                      <a:pt x="12793" y="4160"/>
                      <a:pt x="12836" y="4188"/>
                    </a:cubicBezTo>
                    <a:cubicBezTo>
                      <a:pt x="12839" y="4181"/>
                      <a:pt x="12844" y="4177"/>
                      <a:pt x="12847" y="4173"/>
                    </a:cubicBezTo>
                    <a:cubicBezTo>
                      <a:pt x="12801" y="4085"/>
                      <a:pt x="12683" y="3864"/>
                      <a:pt x="12505" y="3533"/>
                    </a:cubicBezTo>
                    <a:cubicBezTo>
                      <a:pt x="12406" y="3455"/>
                      <a:pt x="12302" y="3370"/>
                      <a:pt x="12199" y="3285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296459" y="2386386"/>
                <a:ext cx="330470" cy="166559"/>
              </a:xfrm>
              <a:custGeom>
                <a:avLst/>
                <a:gdLst/>
                <a:ahLst/>
                <a:cxnLst/>
                <a:rect l="l" t="t" r="r" b="b"/>
                <a:pathLst>
                  <a:path w="12855" h="6479" extrusionOk="0">
                    <a:moveTo>
                      <a:pt x="12320" y="3529"/>
                    </a:moveTo>
                    <a:cubicBezTo>
                      <a:pt x="12498" y="3860"/>
                      <a:pt x="12616" y="4081"/>
                      <a:pt x="12662" y="4169"/>
                    </a:cubicBezTo>
                    <a:cubicBezTo>
                      <a:pt x="12726" y="4095"/>
                      <a:pt x="12790" y="4023"/>
                      <a:pt x="12854" y="3952"/>
                    </a:cubicBezTo>
                    <a:cubicBezTo>
                      <a:pt x="12687" y="3821"/>
                      <a:pt x="12509" y="3678"/>
                      <a:pt x="12320" y="3529"/>
                    </a:cubicBezTo>
                    <a:close/>
                    <a:moveTo>
                      <a:pt x="2480" y="0"/>
                    </a:moveTo>
                    <a:cubicBezTo>
                      <a:pt x="1832" y="15"/>
                      <a:pt x="1256" y="153"/>
                      <a:pt x="797" y="466"/>
                    </a:cubicBezTo>
                    <a:cubicBezTo>
                      <a:pt x="175" y="893"/>
                      <a:pt x="1" y="1665"/>
                      <a:pt x="125" y="2650"/>
                    </a:cubicBezTo>
                    <a:cubicBezTo>
                      <a:pt x="712" y="2252"/>
                      <a:pt x="1384" y="2085"/>
                      <a:pt x="2106" y="2085"/>
                    </a:cubicBezTo>
                    <a:cubicBezTo>
                      <a:pt x="5095" y="2085"/>
                      <a:pt x="8898" y="4980"/>
                      <a:pt x="10669" y="6478"/>
                    </a:cubicBezTo>
                    <a:cubicBezTo>
                      <a:pt x="11327" y="5703"/>
                      <a:pt x="11989" y="4938"/>
                      <a:pt x="12651" y="4184"/>
                    </a:cubicBezTo>
                    <a:cubicBezTo>
                      <a:pt x="12608" y="4156"/>
                      <a:pt x="12526" y="4102"/>
                      <a:pt x="12413" y="4028"/>
                    </a:cubicBezTo>
                    <a:lnTo>
                      <a:pt x="12413" y="4028"/>
                    </a:lnTo>
                    <a:cubicBezTo>
                      <a:pt x="12477" y="4148"/>
                      <a:pt x="12513" y="4209"/>
                      <a:pt x="12513" y="4209"/>
                    </a:cubicBezTo>
                    <a:cubicBezTo>
                      <a:pt x="12513" y="4209"/>
                      <a:pt x="6308" y="53"/>
                      <a:pt x="2480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497376" y="2124005"/>
                <a:ext cx="51621" cy="9367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644" extrusionOk="0">
                    <a:moveTo>
                      <a:pt x="1922" y="1"/>
                    </a:moveTo>
                    <a:cubicBezTo>
                      <a:pt x="1473" y="1"/>
                      <a:pt x="1089" y="93"/>
                      <a:pt x="794" y="306"/>
                    </a:cubicBezTo>
                    <a:cubicBezTo>
                      <a:pt x="65" y="837"/>
                      <a:pt x="1" y="2085"/>
                      <a:pt x="310" y="3643"/>
                    </a:cubicBezTo>
                    <a:cubicBezTo>
                      <a:pt x="363" y="3633"/>
                      <a:pt x="420" y="3622"/>
                      <a:pt x="477" y="3615"/>
                    </a:cubicBezTo>
                    <a:cubicBezTo>
                      <a:pt x="175" y="2071"/>
                      <a:pt x="246" y="837"/>
                      <a:pt x="968" y="310"/>
                    </a:cubicBezTo>
                    <a:cubicBezTo>
                      <a:pt x="1039" y="254"/>
                      <a:pt x="1124" y="211"/>
                      <a:pt x="1206" y="172"/>
                    </a:cubicBezTo>
                    <a:cubicBezTo>
                      <a:pt x="1370" y="93"/>
                      <a:pt x="1559" y="43"/>
                      <a:pt x="1758" y="14"/>
                    </a:cubicBezTo>
                    <a:cubicBezTo>
                      <a:pt x="1836" y="8"/>
                      <a:pt x="1922" y="4"/>
                      <a:pt x="2007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01849" y="2124005"/>
                <a:ext cx="326897" cy="197922"/>
              </a:xfrm>
              <a:custGeom>
                <a:avLst/>
                <a:gdLst/>
                <a:ahLst/>
                <a:cxnLst/>
                <a:rect l="l" t="t" r="r" b="b"/>
                <a:pathLst>
                  <a:path w="12716" h="7699" extrusionOk="0">
                    <a:moveTo>
                      <a:pt x="1833" y="1"/>
                    </a:moveTo>
                    <a:cubicBezTo>
                      <a:pt x="1748" y="4"/>
                      <a:pt x="1662" y="8"/>
                      <a:pt x="1584" y="14"/>
                    </a:cubicBezTo>
                    <a:cubicBezTo>
                      <a:pt x="1385" y="43"/>
                      <a:pt x="1196" y="93"/>
                      <a:pt x="1032" y="172"/>
                    </a:cubicBezTo>
                    <a:cubicBezTo>
                      <a:pt x="950" y="211"/>
                      <a:pt x="865" y="254"/>
                      <a:pt x="794" y="310"/>
                    </a:cubicBezTo>
                    <a:cubicBezTo>
                      <a:pt x="72" y="837"/>
                      <a:pt x="1" y="2071"/>
                      <a:pt x="303" y="3615"/>
                    </a:cubicBezTo>
                    <a:cubicBezTo>
                      <a:pt x="623" y="3565"/>
                      <a:pt x="950" y="3541"/>
                      <a:pt x="1282" y="3541"/>
                    </a:cubicBezTo>
                    <a:cubicBezTo>
                      <a:pt x="4914" y="3541"/>
                      <a:pt x="9051" y="6368"/>
                      <a:pt x="10790" y="7699"/>
                    </a:cubicBezTo>
                    <a:cubicBezTo>
                      <a:pt x="11435" y="7030"/>
                      <a:pt x="12075" y="6368"/>
                      <a:pt x="12716" y="5725"/>
                    </a:cubicBezTo>
                    <a:cubicBezTo>
                      <a:pt x="10449" y="4049"/>
                      <a:pt x="4789" y="75"/>
                      <a:pt x="1833" y="1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984168" y="1717336"/>
                <a:ext cx="44011" cy="56171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185" extrusionOk="0">
                    <a:moveTo>
                      <a:pt x="1598" y="1"/>
                    </a:moveTo>
                    <a:cubicBezTo>
                      <a:pt x="1281" y="1"/>
                      <a:pt x="997" y="54"/>
                      <a:pt x="762" y="171"/>
                    </a:cubicBezTo>
                    <a:cubicBezTo>
                      <a:pt x="210" y="449"/>
                      <a:pt x="0" y="1188"/>
                      <a:pt x="21" y="2185"/>
                    </a:cubicBezTo>
                    <a:cubicBezTo>
                      <a:pt x="82" y="2178"/>
                      <a:pt x="138" y="2170"/>
                      <a:pt x="199" y="2167"/>
                    </a:cubicBezTo>
                    <a:cubicBezTo>
                      <a:pt x="178" y="1181"/>
                      <a:pt x="388" y="449"/>
                      <a:pt x="939" y="175"/>
                    </a:cubicBezTo>
                    <a:cubicBezTo>
                      <a:pt x="1156" y="65"/>
                      <a:pt x="1419" y="11"/>
                      <a:pt x="1711" y="4"/>
                    </a:cubicBezTo>
                    <a:cubicBezTo>
                      <a:pt x="1675" y="4"/>
                      <a:pt x="1637" y="1"/>
                      <a:pt x="1598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988718" y="1717439"/>
                <a:ext cx="310521" cy="178436"/>
              </a:xfrm>
              <a:custGeom>
                <a:avLst/>
                <a:gdLst/>
                <a:ahLst/>
                <a:cxnLst/>
                <a:rect l="l" t="t" r="r" b="b"/>
                <a:pathLst>
                  <a:path w="12079" h="6941" extrusionOk="0">
                    <a:moveTo>
                      <a:pt x="1534" y="0"/>
                    </a:moveTo>
                    <a:cubicBezTo>
                      <a:pt x="1242" y="7"/>
                      <a:pt x="979" y="61"/>
                      <a:pt x="762" y="171"/>
                    </a:cubicBezTo>
                    <a:cubicBezTo>
                      <a:pt x="211" y="445"/>
                      <a:pt x="1" y="1177"/>
                      <a:pt x="22" y="2163"/>
                    </a:cubicBezTo>
                    <a:cubicBezTo>
                      <a:pt x="136" y="2156"/>
                      <a:pt x="250" y="2152"/>
                      <a:pt x="367" y="2152"/>
                    </a:cubicBezTo>
                    <a:cubicBezTo>
                      <a:pt x="3744" y="2152"/>
                      <a:pt x="8407" y="5443"/>
                      <a:pt x="10357" y="6941"/>
                    </a:cubicBezTo>
                    <a:cubicBezTo>
                      <a:pt x="10944" y="6514"/>
                      <a:pt x="11517" y="6105"/>
                      <a:pt x="12079" y="5717"/>
                    </a:cubicBezTo>
                    <a:cubicBezTo>
                      <a:pt x="10520" y="4535"/>
                      <a:pt x="4519" y="114"/>
                      <a:pt x="1534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303949" y="1853501"/>
                <a:ext cx="3779" cy="653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93"/>
                      <a:pt x="47" y="178"/>
                      <a:pt x="68" y="253"/>
                    </a:cubicBezTo>
                    <a:cubicBezTo>
                      <a:pt x="93" y="235"/>
                      <a:pt x="121" y="217"/>
                      <a:pt x="147" y="200"/>
                    </a:cubicBezTo>
                    <a:cubicBezTo>
                      <a:pt x="100" y="136"/>
                      <a:pt x="50" y="71"/>
                      <a:pt x="1" y="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280377" y="1531405"/>
                <a:ext cx="286716" cy="205352"/>
              </a:xfrm>
              <a:custGeom>
                <a:avLst/>
                <a:gdLst/>
                <a:ahLst/>
                <a:cxnLst/>
                <a:rect l="l" t="t" r="r" b="b"/>
                <a:pathLst>
                  <a:path w="11153" h="7988" extrusionOk="0">
                    <a:moveTo>
                      <a:pt x="2135" y="1"/>
                    </a:moveTo>
                    <a:cubicBezTo>
                      <a:pt x="2156" y="8"/>
                      <a:pt x="2177" y="11"/>
                      <a:pt x="2199" y="19"/>
                    </a:cubicBezTo>
                    <a:cubicBezTo>
                      <a:pt x="2252" y="22"/>
                      <a:pt x="2309" y="33"/>
                      <a:pt x="2369" y="51"/>
                    </a:cubicBezTo>
                    <a:cubicBezTo>
                      <a:pt x="2391" y="54"/>
                      <a:pt x="2412" y="57"/>
                      <a:pt x="2433" y="62"/>
                    </a:cubicBezTo>
                    <a:cubicBezTo>
                      <a:pt x="2330" y="36"/>
                      <a:pt x="2230" y="19"/>
                      <a:pt x="2135" y="1"/>
                    </a:cubicBezTo>
                    <a:close/>
                    <a:moveTo>
                      <a:pt x="3657" y="563"/>
                    </a:moveTo>
                    <a:cubicBezTo>
                      <a:pt x="3685" y="578"/>
                      <a:pt x="3714" y="594"/>
                      <a:pt x="3743" y="609"/>
                    </a:cubicBezTo>
                    <a:lnTo>
                      <a:pt x="3743" y="609"/>
                    </a:lnTo>
                    <a:cubicBezTo>
                      <a:pt x="3719" y="596"/>
                      <a:pt x="3695" y="583"/>
                      <a:pt x="3671" y="570"/>
                    </a:cubicBezTo>
                    <a:cubicBezTo>
                      <a:pt x="3664" y="566"/>
                      <a:pt x="3660" y="563"/>
                      <a:pt x="3657" y="563"/>
                    </a:cubicBezTo>
                    <a:close/>
                    <a:moveTo>
                      <a:pt x="3743" y="609"/>
                    </a:moveTo>
                    <a:cubicBezTo>
                      <a:pt x="3860" y="676"/>
                      <a:pt x="3976" y="745"/>
                      <a:pt x="4095" y="819"/>
                    </a:cubicBezTo>
                    <a:cubicBezTo>
                      <a:pt x="4097" y="820"/>
                      <a:pt x="4099" y="821"/>
                      <a:pt x="4102" y="822"/>
                    </a:cubicBezTo>
                    <a:lnTo>
                      <a:pt x="4102" y="822"/>
                    </a:lnTo>
                    <a:cubicBezTo>
                      <a:pt x="3980" y="745"/>
                      <a:pt x="3861" y="675"/>
                      <a:pt x="3743" y="609"/>
                    </a:cubicBezTo>
                    <a:close/>
                    <a:moveTo>
                      <a:pt x="4102" y="822"/>
                    </a:moveTo>
                    <a:cubicBezTo>
                      <a:pt x="4108" y="826"/>
                      <a:pt x="4114" y="830"/>
                      <a:pt x="4120" y="833"/>
                    </a:cubicBezTo>
                    <a:cubicBezTo>
                      <a:pt x="4114" y="828"/>
                      <a:pt x="4108" y="825"/>
                      <a:pt x="4102" y="822"/>
                    </a:cubicBezTo>
                    <a:close/>
                    <a:moveTo>
                      <a:pt x="4397" y="1014"/>
                    </a:moveTo>
                    <a:cubicBezTo>
                      <a:pt x="4400" y="1017"/>
                      <a:pt x="4404" y="1019"/>
                      <a:pt x="4407" y="1021"/>
                    </a:cubicBezTo>
                    <a:lnTo>
                      <a:pt x="4407" y="1021"/>
                    </a:lnTo>
                    <a:cubicBezTo>
                      <a:pt x="4404" y="1019"/>
                      <a:pt x="4400" y="1017"/>
                      <a:pt x="4397" y="1014"/>
                    </a:cubicBezTo>
                    <a:close/>
                    <a:moveTo>
                      <a:pt x="4407" y="1021"/>
                    </a:moveTo>
                    <a:cubicBezTo>
                      <a:pt x="4442" y="1043"/>
                      <a:pt x="4475" y="1067"/>
                      <a:pt x="4511" y="1090"/>
                    </a:cubicBezTo>
                    <a:cubicBezTo>
                      <a:pt x="4483" y="1072"/>
                      <a:pt x="4454" y="1050"/>
                      <a:pt x="4425" y="1032"/>
                    </a:cubicBezTo>
                    <a:cubicBezTo>
                      <a:pt x="4421" y="1028"/>
                      <a:pt x="4414" y="1025"/>
                      <a:pt x="4407" y="1021"/>
                    </a:cubicBezTo>
                    <a:close/>
                    <a:moveTo>
                      <a:pt x="43" y="1182"/>
                    </a:moveTo>
                    <a:cubicBezTo>
                      <a:pt x="28" y="1218"/>
                      <a:pt x="14" y="1257"/>
                      <a:pt x="0" y="1292"/>
                    </a:cubicBezTo>
                    <a:lnTo>
                      <a:pt x="0" y="1295"/>
                    </a:lnTo>
                    <a:cubicBezTo>
                      <a:pt x="14" y="1257"/>
                      <a:pt x="28" y="1221"/>
                      <a:pt x="43" y="1182"/>
                    </a:cubicBezTo>
                    <a:close/>
                    <a:moveTo>
                      <a:pt x="6870" y="3075"/>
                    </a:moveTo>
                    <a:cubicBezTo>
                      <a:pt x="6888" y="3093"/>
                      <a:pt x="6906" y="3110"/>
                      <a:pt x="6924" y="3128"/>
                    </a:cubicBezTo>
                    <a:lnTo>
                      <a:pt x="6924" y="3128"/>
                    </a:lnTo>
                    <a:cubicBezTo>
                      <a:pt x="6906" y="3109"/>
                      <a:pt x="6887" y="3092"/>
                      <a:pt x="6870" y="3075"/>
                    </a:cubicBezTo>
                    <a:close/>
                    <a:moveTo>
                      <a:pt x="6924" y="3128"/>
                    </a:moveTo>
                    <a:cubicBezTo>
                      <a:pt x="6929" y="3132"/>
                      <a:pt x="6933" y="3137"/>
                      <a:pt x="6937" y="3142"/>
                    </a:cubicBezTo>
                    <a:cubicBezTo>
                      <a:pt x="6947" y="3151"/>
                      <a:pt x="6958" y="3160"/>
                      <a:pt x="6968" y="3169"/>
                    </a:cubicBezTo>
                    <a:lnTo>
                      <a:pt x="6968" y="3169"/>
                    </a:lnTo>
                    <a:cubicBezTo>
                      <a:pt x="6953" y="3155"/>
                      <a:pt x="6938" y="3142"/>
                      <a:pt x="6924" y="3128"/>
                    </a:cubicBezTo>
                    <a:close/>
                    <a:moveTo>
                      <a:pt x="6968" y="3169"/>
                    </a:moveTo>
                    <a:lnTo>
                      <a:pt x="6968" y="3169"/>
                    </a:lnTo>
                    <a:cubicBezTo>
                      <a:pt x="6978" y="3179"/>
                      <a:pt x="6988" y="3189"/>
                      <a:pt x="6998" y="3199"/>
                    </a:cubicBezTo>
                    <a:cubicBezTo>
                      <a:pt x="6989" y="3190"/>
                      <a:pt x="6978" y="3180"/>
                      <a:pt x="6968" y="3169"/>
                    </a:cubicBezTo>
                    <a:close/>
                    <a:moveTo>
                      <a:pt x="8008" y="4238"/>
                    </a:moveTo>
                    <a:cubicBezTo>
                      <a:pt x="8013" y="4244"/>
                      <a:pt x="8020" y="4250"/>
                      <a:pt x="8027" y="4257"/>
                    </a:cubicBezTo>
                    <a:lnTo>
                      <a:pt x="8027" y="4257"/>
                    </a:lnTo>
                    <a:cubicBezTo>
                      <a:pt x="8026" y="4257"/>
                      <a:pt x="8026" y="4256"/>
                      <a:pt x="8026" y="4256"/>
                    </a:cubicBezTo>
                    <a:cubicBezTo>
                      <a:pt x="8018" y="4249"/>
                      <a:pt x="8011" y="4241"/>
                      <a:pt x="8008" y="4238"/>
                    </a:cubicBezTo>
                    <a:close/>
                    <a:moveTo>
                      <a:pt x="8027" y="4257"/>
                    </a:moveTo>
                    <a:cubicBezTo>
                      <a:pt x="8030" y="4264"/>
                      <a:pt x="8037" y="4271"/>
                      <a:pt x="8044" y="4277"/>
                    </a:cubicBezTo>
                    <a:cubicBezTo>
                      <a:pt x="8039" y="4270"/>
                      <a:pt x="8033" y="4263"/>
                      <a:pt x="8027" y="4257"/>
                    </a:cubicBezTo>
                    <a:close/>
                    <a:moveTo>
                      <a:pt x="8307" y="4561"/>
                    </a:moveTo>
                    <a:cubicBezTo>
                      <a:pt x="8314" y="4572"/>
                      <a:pt x="8325" y="4583"/>
                      <a:pt x="8335" y="4594"/>
                    </a:cubicBezTo>
                    <a:cubicBezTo>
                      <a:pt x="8352" y="4613"/>
                      <a:pt x="8371" y="4633"/>
                      <a:pt x="8390" y="4653"/>
                    </a:cubicBezTo>
                    <a:lnTo>
                      <a:pt x="8390" y="4653"/>
                    </a:lnTo>
                    <a:cubicBezTo>
                      <a:pt x="8362" y="4622"/>
                      <a:pt x="8335" y="4592"/>
                      <a:pt x="8307" y="4561"/>
                    </a:cubicBezTo>
                    <a:close/>
                    <a:moveTo>
                      <a:pt x="8390" y="4653"/>
                    </a:moveTo>
                    <a:lnTo>
                      <a:pt x="8390" y="4653"/>
                    </a:lnTo>
                    <a:cubicBezTo>
                      <a:pt x="8398" y="4662"/>
                      <a:pt x="8406" y="4670"/>
                      <a:pt x="8413" y="4679"/>
                    </a:cubicBezTo>
                    <a:cubicBezTo>
                      <a:pt x="8406" y="4670"/>
                      <a:pt x="8398" y="4662"/>
                      <a:pt x="8390" y="4653"/>
                    </a:cubicBezTo>
                    <a:close/>
                    <a:moveTo>
                      <a:pt x="8957" y="5291"/>
                    </a:moveTo>
                    <a:cubicBezTo>
                      <a:pt x="8962" y="5298"/>
                      <a:pt x="8968" y="5305"/>
                      <a:pt x="8972" y="5308"/>
                    </a:cubicBezTo>
                    <a:cubicBezTo>
                      <a:pt x="8975" y="5313"/>
                      <a:pt x="8979" y="5316"/>
                      <a:pt x="8979" y="5316"/>
                    </a:cubicBezTo>
                    <a:cubicBezTo>
                      <a:pt x="8972" y="5308"/>
                      <a:pt x="8965" y="5298"/>
                      <a:pt x="8957" y="5291"/>
                    </a:cubicBezTo>
                    <a:close/>
                    <a:moveTo>
                      <a:pt x="9157" y="5518"/>
                    </a:moveTo>
                    <a:lnTo>
                      <a:pt x="9157" y="5518"/>
                    </a:lnTo>
                    <a:cubicBezTo>
                      <a:pt x="9196" y="5569"/>
                      <a:pt x="9235" y="5615"/>
                      <a:pt x="9278" y="5664"/>
                    </a:cubicBezTo>
                    <a:cubicBezTo>
                      <a:pt x="9330" y="5725"/>
                      <a:pt x="9383" y="5787"/>
                      <a:pt x="9435" y="5848"/>
                    </a:cubicBezTo>
                    <a:lnTo>
                      <a:pt x="9435" y="5848"/>
                    </a:lnTo>
                    <a:cubicBezTo>
                      <a:pt x="9344" y="5740"/>
                      <a:pt x="9251" y="5629"/>
                      <a:pt x="9157" y="5518"/>
                    </a:cubicBezTo>
                    <a:close/>
                    <a:moveTo>
                      <a:pt x="9435" y="5848"/>
                    </a:moveTo>
                    <a:cubicBezTo>
                      <a:pt x="9461" y="5880"/>
                      <a:pt x="9487" y="5911"/>
                      <a:pt x="9512" y="5942"/>
                    </a:cubicBezTo>
                    <a:cubicBezTo>
                      <a:pt x="9487" y="5911"/>
                      <a:pt x="9461" y="5879"/>
                      <a:pt x="9435" y="5848"/>
                    </a:cubicBezTo>
                    <a:close/>
                    <a:moveTo>
                      <a:pt x="9740" y="6212"/>
                    </a:moveTo>
                    <a:cubicBezTo>
                      <a:pt x="9780" y="6259"/>
                      <a:pt x="9815" y="6301"/>
                      <a:pt x="9850" y="6347"/>
                    </a:cubicBezTo>
                    <a:cubicBezTo>
                      <a:pt x="9859" y="6357"/>
                      <a:pt x="9868" y="6367"/>
                      <a:pt x="9876" y="6378"/>
                    </a:cubicBezTo>
                    <a:lnTo>
                      <a:pt x="9876" y="6378"/>
                    </a:lnTo>
                    <a:cubicBezTo>
                      <a:pt x="9832" y="6322"/>
                      <a:pt x="9787" y="6267"/>
                      <a:pt x="9740" y="6212"/>
                    </a:cubicBezTo>
                    <a:close/>
                    <a:moveTo>
                      <a:pt x="9876" y="6378"/>
                    </a:moveTo>
                    <a:cubicBezTo>
                      <a:pt x="9889" y="6394"/>
                      <a:pt x="9902" y="6410"/>
                      <a:pt x="9914" y="6426"/>
                    </a:cubicBezTo>
                    <a:cubicBezTo>
                      <a:pt x="9902" y="6409"/>
                      <a:pt x="9889" y="6393"/>
                      <a:pt x="9876" y="6378"/>
                    </a:cubicBezTo>
                    <a:close/>
                    <a:moveTo>
                      <a:pt x="10060" y="6600"/>
                    </a:moveTo>
                    <a:cubicBezTo>
                      <a:pt x="10078" y="6625"/>
                      <a:pt x="10096" y="6650"/>
                      <a:pt x="10118" y="6674"/>
                    </a:cubicBezTo>
                    <a:cubicBezTo>
                      <a:pt x="10164" y="6735"/>
                      <a:pt x="10213" y="6792"/>
                      <a:pt x="10264" y="6849"/>
                    </a:cubicBezTo>
                    <a:cubicBezTo>
                      <a:pt x="10195" y="6767"/>
                      <a:pt x="10128" y="6685"/>
                      <a:pt x="10060" y="6600"/>
                    </a:cubicBezTo>
                    <a:close/>
                    <a:moveTo>
                      <a:pt x="10392" y="7012"/>
                    </a:moveTo>
                    <a:cubicBezTo>
                      <a:pt x="10393" y="7014"/>
                      <a:pt x="10393" y="7015"/>
                      <a:pt x="10394" y="7016"/>
                    </a:cubicBezTo>
                    <a:lnTo>
                      <a:pt x="10394" y="7016"/>
                    </a:lnTo>
                    <a:cubicBezTo>
                      <a:pt x="10393" y="7014"/>
                      <a:pt x="10393" y="7013"/>
                      <a:pt x="10392" y="7012"/>
                    </a:cubicBezTo>
                    <a:close/>
                    <a:moveTo>
                      <a:pt x="10394" y="7016"/>
                    </a:moveTo>
                    <a:lnTo>
                      <a:pt x="10394" y="7016"/>
                    </a:lnTo>
                    <a:cubicBezTo>
                      <a:pt x="10397" y="7019"/>
                      <a:pt x="10399" y="7024"/>
                      <a:pt x="10402" y="7027"/>
                    </a:cubicBezTo>
                    <a:cubicBezTo>
                      <a:pt x="10498" y="7144"/>
                      <a:pt x="10587" y="7258"/>
                      <a:pt x="10676" y="7372"/>
                    </a:cubicBezTo>
                    <a:cubicBezTo>
                      <a:pt x="10588" y="7256"/>
                      <a:pt x="10492" y="7139"/>
                      <a:pt x="10394" y="7016"/>
                    </a:cubicBezTo>
                    <a:close/>
                    <a:moveTo>
                      <a:pt x="10911" y="7671"/>
                    </a:moveTo>
                    <a:lnTo>
                      <a:pt x="10911" y="7671"/>
                    </a:lnTo>
                    <a:cubicBezTo>
                      <a:pt x="10993" y="7781"/>
                      <a:pt x="11075" y="7888"/>
                      <a:pt x="11152" y="7988"/>
                    </a:cubicBezTo>
                    <a:cubicBezTo>
                      <a:pt x="11078" y="7888"/>
                      <a:pt x="10996" y="7781"/>
                      <a:pt x="10911" y="7671"/>
                    </a:cubicBezTo>
                    <a:close/>
                  </a:path>
                </a:pathLst>
              </a:custGeom>
              <a:solidFill>
                <a:srgbClr val="98DF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1280377" y="1530582"/>
                <a:ext cx="286716" cy="226097"/>
              </a:xfrm>
              <a:custGeom>
                <a:avLst/>
                <a:gdLst/>
                <a:ahLst/>
                <a:cxnLst/>
                <a:rect l="l" t="t" r="r" b="b"/>
                <a:pathLst>
                  <a:path w="11153" h="8795" extrusionOk="0">
                    <a:moveTo>
                      <a:pt x="1729" y="1"/>
                    </a:moveTo>
                    <a:cubicBezTo>
                      <a:pt x="1580" y="1"/>
                      <a:pt x="1434" y="15"/>
                      <a:pt x="1291" y="43"/>
                    </a:cubicBezTo>
                    <a:cubicBezTo>
                      <a:pt x="697" y="171"/>
                      <a:pt x="299" y="591"/>
                      <a:pt x="43" y="1214"/>
                    </a:cubicBezTo>
                    <a:cubicBezTo>
                      <a:pt x="28" y="1250"/>
                      <a:pt x="14" y="1289"/>
                      <a:pt x="0" y="1324"/>
                    </a:cubicBezTo>
                    <a:lnTo>
                      <a:pt x="0" y="1327"/>
                    </a:lnTo>
                    <a:cubicBezTo>
                      <a:pt x="4027" y="2583"/>
                      <a:pt x="7371" y="7095"/>
                      <a:pt x="8517" y="8795"/>
                    </a:cubicBezTo>
                    <a:cubicBezTo>
                      <a:pt x="9389" y="8486"/>
                      <a:pt x="10267" y="8233"/>
                      <a:pt x="11152" y="8020"/>
                    </a:cubicBezTo>
                    <a:cubicBezTo>
                      <a:pt x="11075" y="7920"/>
                      <a:pt x="10993" y="7813"/>
                      <a:pt x="10911" y="7703"/>
                    </a:cubicBezTo>
                    <a:cubicBezTo>
                      <a:pt x="10836" y="7607"/>
                      <a:pt x="10758" y="7507"/>
                      <a:pt x="10676" y="7404"/>
                    </a:cubicBezTo>
                    <a:cubicBezTo>
                      <a:pt x="10587" y="7290"/>
                      <a:pt x="10498" y="7176"/>
                      <a:pt x="10402" y="7059"/>
                    </a:cubicBezTo>
                    <a:cubicBezTo>
                      <a:pt x="10399" y="7056"/>
                      <a:pt x="10395" y="7048"/>
                      <a:pt x="10392" y="7044"/>
                    </a:cubicBezTo>
                    <a:cubicBezTo>
                      <a:pt x="10349" y="6992"/>
                      <a:pt x="10306" y="6938"/>
                      <a:pt x="10264" y="6881"/>
                    </a:cubicBezTo>
                    <a:cubicBezTo>
                      <a:pt x="10213" y="6824"/>
                      <a:pt x="10164" y="6767"/>
                      <a:pt x="10118" y="6706"/>
                    </a:cubicBezTo>
                    <a:cubicBezTo>
                      <a:pt x="10096" y="6682"/>
                      <a:pt x="10078" y="6657"/>
                      <a:pt x="10060" y="6632"/>
                    </a:cubicBezTo>
                    <a:cubicBezTo>
                      <a:pt x="10014" y="6575"/>
                      <a:pt x="9965" y="6514"/>
                      <a:pt x="9914" y="6458"/>
                    </a:cubicBezTo>
                    <a:cubicBezTo>
                      <a:pt x="9893" y="6429"/>
                      <a:pt x="9872" y="6404"/>
                      <a:pt x="9850" y="6379"/>
                    </a:cubicBezTo>
                    <a:cubicBezTo>
                      <a:pt x="9815" y="6333"/>
                      <a:pt x="9780" y="6291"/>
                      <a:pt x="9740" y="6244"/>
                    </a:cubicBezTo>
                    <a:cubicBezTo>
                      <a:pt x="9666" y="6156"/>
                      <a:pt x="9591" y="6066"/>
                      <a:pt x="9512" y="5974"/>
                    </a:cubicBezTo>
                    <a:cubicBezTo>
                      <a:pt x="9438" y="5882"/>
                      <a:pt x="9356" y="5789"/>
                      <a:pt x="9278" y="5696"/>
                    </a:cubicBezTo>
                    <a:cubicBezTo>
                      <a:pt x="9235" y="5647"/>
                      <a:pt x="9196" y="5601"/>
                      <a:pt x="9157" y="5550"/>
                    </a:cubicBezTo>
                    <a:cubicBezTo>
                      <a:pt x="9097" y="5483"/>
                      <a:pt x="9039" y="5415"/>
                      <a:pt x="8979" y="5348"/>
                    </a:cubicBezTo>
                    <a:cubicBezTo>
                      <a:pt x="8979" y="5348"/>
                      <a:pt x="8975" y="5345"/>
                      <a:pt x="8972" y="5340"/>
                    </a:cubicBezTo>
                    <a:cubicBezTo>
                      <a:pt x="8968" y="5337"/>
                      <a:pt x="8962" y="5330"/>
                      <a:pt x="8957" y="5323"/>
                    </a:cubicBezTo>
                    <a:cubicBezTo>
                      <a:pt x="8780" y="5120"/>
                      <a:pt x="8599" y="4918"/>
                      <a:pt x="8413" y="4711"/>
                    </a:cubicBezTo>
                    <a:cubicBezTo>
                      <a:pt x="8389" y="4683"/>
                      <a:pt x="8360" y="4654"/>
                      <a:pt x="8335" y="4626"/>
                    </a:cubicBezTo>
                    <a:cubicBezTo>
                      <a:pt x="8325" y="4615"/>
                      <a:pt x="8314" y="4604"/>
                      <a:pt x="8307" y="4593"/>
                    </a:cubicBezTo>
                    <a:cubicBezTo>
                      <a:pt x="8218" y="4498"/>
                      <a:pt x="8133" y="4401"/>
                      <a:pt x="8044" y="4309"/>
                    </a:cubicBezTo>
                    <a:cubicBezTo>
                      <a:pt x="8036" y="4302"/>
                      <a:pt x="8029" y="4294"/>
                      <a:pt x="8026" y="4288"/>
                    </a:cubicBezTo>
                    <a:cubicBezTo>
                      <a:pt x="8018" y="4281"/>
                      <a:pt x="8011" y="4273"/>
                      <a:pt x="8008" y="4270"/>
                    </a:cubicBezTo>
                    <a:cubicBezTo>
                      <a:pt x="7681" y="3918"/>
                      <a:pt x="7343" y="3569"/>
                      <a:pt x="6998" y="3231"/>
                    </a:cubicBezTo>
                    <a:cubicBezTo>
                      <a:pt x="6980" y="3213"/>
                      <a:pt x="6959" y="3192"/>
                      <a:pt x="6937" y="3174"/>
                    </a:cubicBezTo>
                    <a:cubicBezTo>
                      <a:pt x="6916" y="3149"/>
                      <a:pt x="6891" y="3128"/>
                      <a:pt x="6870" y="3107"/>
                    </a:cubicBezTo>
                    <a:cubicBezTo>
                      <a:pt x="6094" y="2356"/>
                      <a:pt x="5294" y="1662"/>
                      <a:pt x="4511" y="1122"/>
                    </a:cubicBezTo>
                    <a:cubicBezTo>
                      <a:pt x="4483" y="1104"/>
                      <a:pt x="4454" y="1082"/>
                      <a:pt x="4425" y="1064"/>
                    </a:cubicBezTo>
                    <a:cubicBezTo>
                      <a:pt x="4419" y="1058"/>
                      <a:pt x="4407" y="1054"/>
                      <a:pt x="4397" y="1046"/>
                    </a:cubicBezTo>
                    <a:cubicBezTo>
                      <a:pt x="4304" y="982"/>
                      <a:pt x="4212" y="922"/>
                      <a:pt x="4120" y="865"/>
                    </a:cubicBezTo>
                    <a:cubicBezTo>
                      <a:pt x="4112" y="858"/>
                      <a:pt x="4102" y="854"/>
                      <a:pt x="4095" y="851"/>
                    </a:cubicBezTo>
                    <a:cubicBezTo>
                      <a:pt x="3952" y="762"/>
                      <a:pt x="3813" y="680"/>
                      <a:pt x="3671" y="602"/>
                    </a:cubicBezTo>
                    <a:cubicBezTo>
                      <a:pt x="3664" y="598"/>
                      <a:pt x="3660" y="595"/>
                      <a:pt x="3657" y="595"/>
                    </a:cubicBezTo>
                    <a:cubicBezTo>
                      <a:pt x="3233" y="363"/>
                      <a:pt x="2824" y="193"/>
                      <a:pt x="2433" y="94"/>
                    </a:cubicBezTo>
                    <a:cubicBezTo>
                      <a:pt x="2412" y="89"/>
                      <a:pt x="2391" y="86"/>
                      <a:pt x="2369" y="83"/>
                    </a:cubicBezTo>
                    <a:cubicBezTo>
                      <a:pt x="2309" y="65"/>
                      <a:pt x="2252" y="54"/>
                      <a:pt x="2199" y="51"/>
                    </a:cubicBezTo>
                    <a:cubicBezTo>
                      <a:pt x="2177" y="43"/>
                      <a:pt x="2156" y="40"/>
                      <a:pt x="2135" y="33"/>
                    </a:cubicBezTo>
                    <a:cubicBezTo>
                      <a:pt x="1995" y="12"/>
                      <a:pt x="1861" y="1"/>
                      <a:pt x="1729" y="1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-31291" y="1696360"/>
                <a:ext cx="3536118" cy="3477916"/>
              </a:xfrm>
              <a:custGeom>
                <a:avLst/>
                <a:gdLst/>
                <a:ahLst/>
                <a:cxnLst/>
                <a:rect l="l" t="t" r="r" b="b"/>
                <a:pathLst>
                  <a:path w="137552" h="135288" extrusionOk="0">
                    <a:moveTo>
                      <a:pt x="102497" y="0"/>
                    </a:moveTo>
                    <a:cubicBezTo>
                      <a:pt x="100177" y="0"/>
                      <a:pt x="98003" y="1875"/>
                      <a:pt x="96391" y="3794"/>
                    </a:cubicBezTo>
                    <a:cubicBezTo>
                      <a:pt x="94691" y="5818"/>
                      <a:pt x="93610" y="7882"/>
                      <a:pt x="93610" y="7882"/>
                    </a:cubicBezTo>
                    <a:cubicBezTo>
                      <a:pt x="93610" y="7882"/>
                      <a:pt x="91012" y="6291"/>
                      <a:pt x="86914" y="4612"/>
                    </a:cubicBezTo>
                    <a:cubicBezTo>
                      <a:pt x="82362" y="2746"/>
                      <a:pt x="75964" y="776"/>
                      <a:pt x="69232" y="776"/>
                    </a:cubicBezTo>
                    <a:cubicBezTo>
                      <a:pt x="64489" y="776"/>
                      <a:pt x="59580" y="1754"/>
                      <a:pt x="55036" y="4434"/>
                    </a:cubicBezTo>
                    <a:cubicBezTo>
                      <a:pt x="40606" y="12954"/>
                      <a:pt x="13921" y="39750"/>
                      <a:pt x="0" y="68310"/>
                    </a:cubicBezTo>
                    <a:lnTo>
                      <a:pt x="0" y="135234"/>
                    </a:lnTo>
                    <a:lnTo>
                      <a:pt x="33182" y="135234"/>
                    </a:lnTo>
                    <a:lnTo>
                      <a:pt x="82364" y="135287"/>
                    </a:lnTo>
                    <a:lnTo>
                      <a:pt x="74968" y="80110"/>
                    </a:lnTo>
                    <a:lnTo>
                      <a:pt x="79742" y="55360"/>
                    </a:lnTo>
                    <a:lnTo>
                      <a:pt x="96889" y="58324"/>
                    </a:lnTo>
                    <a:lnTo>
                      <a:pt x="100415" y="59395"/>
                    </a:lnTo>
                    <a:cubicBezTo>
                      <a:pt x="102482" y="60025"/>
                      <a:pt x="104616" y="60340"/>
                      <a:pt x="106750" y="60340"/>
                    </a:cubicBezTo>
                    <a:cubicBezTo>
                      <a:pt x="108688" y="60340"/>
                      <a:pt x="110626" y="60080"/>
                      <a:pt x="112514" y="59559"/>
                    </a:cubicBezTo>
                    <a:cubicBezTo>
                      <a:pt x="114016" y="59153"/>
                      <a:pt x="115651" y="58644"/>
                      <a:pt x="117310" y="58025"/>
                    </a:cubicBezTo>
                    <a:cubicBezTo>
                      <a:pt x="122268" y="56211"/>
                      <a:pt x="127431" y="53450"/>
                      <a:pt x="129583" y="49462"/>
                    </a:cubicBezTo>
                    <a:cubicBezTo>
                      <a:pt x="129583" y="49462"/>
                      <a:pt x="137551" y="37825"/>
                      <a:pt x="134325" y="35463"/>
                    </a:cubicBezTo>
                    <a:cubicBezTo>
                      <a:pt x="133961" y="35196"/>
                      <a:pt x="133576" y="35077"/>
                      <a:pt x="133179" y="35077"/>
                    </a:cubicBezTo>
                    <a:cubicBezTo>
                      <a:pt x="130047" y="35077"/>
                      <a:pt x="126182" y="42468"/>
                      <a:pt x="126182" y="42468"/>
                    </a:cubicBezTo>
                    <a:lnTo>
                      <a:pt x="103521" y="17363"/>
                    </a:lnTo>
                    <a:cubicBezTo>
                      <a:pt x="103521" y="17363"/>
                      <a:pt x="108679" y="1418"/>
                      <a:pt x="103521" y="126"/>
                    </a:cubicBezTo>
                    <a:cubicBezTo>
                      <a:pt x="103177" y="40"/>
                      <a:pt x="102835" y="0"/>
                      <a:pt x="102497" y="0"/>
                    </a:cubicBez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581685" y="2786114"/>
                <a:ext cx="261034" cy="336485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3089" extrusionOk="0">
                    <a:moveTo>
                      <a:pt x="6599" y="0"/>
                    </a:moveTo>
                    <a:cubicBezTo>
                      <a:pt x="6193" y="0"/>
                      <a:pt x="5777" y="80"/>
                      <a:pt x="5408" y="249"/>
                    </a:cubicBezTo>
                    <a:cubicBezTo>
                      <a:pt x="4888" y="487"/>
                      <a:pt x="4454" y="847"/>
                      <a:pt x="4074" y="1238"/>
                    </a:cubicBezTo>
                    <a:cubicBezTo>
                      <a:pt x="3326" y="2045"/>
                      <a:pt x="2811" y="2996"/>
                      <a:pt x="2356" y="3953"/>
                    </a:cubicBezTo>
                    <a:cubicBezTo>
                      <a:pt x="1914" y="4917"/>
                      <a:pt x="1541" y="5909"/>
                      <a:pt x="1249" y="6920"/>
                    </a:cubicBezTo>
                    <a:cubicBezTo>
                      <a:pt x="651" y="8940"/>
                      <a:pt x="228" y="11004"/>
                      <a:pt x="0" y="13089"/>
                    </a:cubicBezTo>
                    <a:cubicBezTo>
                      <a:pt x="228" y="12067"/>
                      <a:pt x="466" y="11046"/>
                      <a:pt x="747" y="10043"/>
                    </a:cubicBezTo>
                    <a:cubicBezTo>
                      <a:pt x="1018" y="9033"/>
                      <a:pt x="1310" y="8033"/>
                      <a:pt x="1655" y="7051"/>
                    </a:cubicBezTo>
                    <a:cubicBezTo>
                      <a:pt x="2006" y="6073"/>
                      <a:pt x="2356" y="5094"/>
                      <a:pt x="2811" y="4166"/>
                    </a:cubicBezTo>
                    <a:cubicBezTo>
                      <a:pt x="3262" y="3244"/>
                      <a:pt x="3782" y="2341"/>
                      <a:pt x="4472" y="1619"/>
                    </a:cubicBezTo>
                    <a:cubicBezTo>
                      <a:pt x="4814" y="1256"/>
                      <a:pt x="5195" y="936"/>
                      <a:pt x="5628" y="730"/>
                    </a:cubicBezTo>
                    <a:cubicBezTo>
                      <a:pt x="5950" y="581"/>
                      <a:pt x="6286" y="510"/>
                      <a:pt x="6633" y="510"/>
                    </a:cubicBezTo>
                    <a:cubicBezTo>
                      <a:pt x="6759" y="510"/>
                      <a:pt x="6887" y="519"/>
                      <a:pt x="7016" y="538"/>
                    </a:cubicBezTo>
                    <a:cubicBezTo>
                      <a:pt x="7503" y="597"/>
                      <a:pt x="7969" y="758"/>
                      <a:pt x="8360" y="1035"/>
                    </a:cubicBezTo>
                    <a:cubicBezTo>
                      <a:pt x="8752" y="1313"/>
                      <a:pt x="9058" y="1701"/>
                      <a:pt x="9275" y="2145"/>
                    </a:cubicBezTo>
                    <a:cubicBezTo>
                      <a:pt x="9716" y="3042"/>
                      <a:pt x="9830" y="4095"/>
                      <a:pt x="9830" y="5123"/>
                    </a:cubicBezTo>
                    <a:cubicBezTo>
                      <a:pt x="9840" y="6162"/>
                      <a:pt x="9712" y="7201"/>
                      <a:pt x="9517" y="8229"/>
                    </a:cubicBezTo>
                    <a:cubicBezTo>
                      <a:pt x="9833" y="7229"/>
                      <a:pt x="10015" y="6186"/>
                      <a:pt x="10101" y="5134"/>
                    </a:cubicBezTo>
                    <a:cubicBezTo>
                      <a:pt x="10153" y="4081"/>
                      <a:pt x="10093" y="2985"/>
                      <a:pt x="9659" y="1968"/>
                    </a:cubicBezTo>
                    <a:cubicBezTo>
                      <a:pt x="9446" y="1462"/>
                      <a:pt x="9104" y="986"/>
                      <a:pt x="8641" y="651"/>
                    </a:cubicBezTo>
                    <a:cubicBezTo>
                      <a:pt x="8183" y="313"/>
                      <a:pt x="7635" y="118"/>
                      <a:pt x="7087" y="39"/>
                    </a:cubicBezTo>
                    <a:cubicBezTo>
                      <a:pt x="6928" y="13"/>
                      <a:pt x="6765" y="0"/>
                      <a:pt x="6599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692966" y="2886342"/>
                <a:ext cx="122085" cy="216689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8429" extrusionOk="0">
                    <a:moveTo>
                      <a:pt x="2119" y="0"/>
                    </a:moveTo>
                    <a:cubicBezTo>
                      <a:pt x="2119" y="0"/>
                      <a:pt x="2118" y="0"/>
                      <a:pt x="2117" y="0"/>
                    </a:cubicBezTo>
                    <a:cubicBezTo>
                      <a:pt x="1" y="0"/>
                      <a:pt x="656" y="8428"/>
                      <a:pt x="656" y="8428"/>
                    </a:cubicBezTo>
                    <a:cubicBezTo>
                      <a:pt x="2007" y="6586"/>
                      <a:pt x="4749" y="0"/>
                      <a:pt x="2119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1763570" y="2164235"/>
                <a:ext cx="72572" cy="124501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4843" extrusionOk="0">
                    <a:moveTo>
                      <a:pt x="1281" y="1"/>
                    </a:moveTo>
                    <a:cubicBezTo>
                      <a:pt x="1102" y="1"/>
                      <a:pt x="910" y="113"/>
                      <a:pt x="748" y="371"/>
                    </a:cubicBezTo>
                    <a:cubicBezTo>
                      <a:pt x="496" y="773"/>
                      <a:pt x="332" y="1264"/>
                      <a:pt x="214" y="1776"/>
                    </a:cubicBezTo>
                    <a:cubicBezTo>
                      <a:pt x="129" y="2043"/>
                      <a:pt x="72" y="2321"/>
                      <a:pt x="43" y="2612"/>
                    </a:cubicBezTo>
                    <a:cubicBezTo>
                      <a:pt x="29" y="2687"/>
                      <a:pt x="22" y="2765"/>
                      <a:pt x="26" y="2851"/>
                    </a:cubicBezTo>
                    <a:cubicBezTo>
                      <a:pt x="22" y="2953"/>
                      <a:pt x="0" y="3053"/>
                      <a:pt x="5" y="3160"/>
                    </a:cubicBezTo>
                    <a:cubicBezTo>
                      <a:pt x="12" y="3295"/>
                      <a:pt x="26" y="3434"/>
                      <a:pt x="51" y="3569"/>
                    </a:cubicBezTo>
                    <a:cubicBezTo>
                      <a:pt x="58" y="3708"/>
                      <a:pt x="51" y="3854"/>
                      <a:pt x="64" y="3989"/>
                    </a:cubicBezTo>
                    <a:cubicBezTo>
                      <a:pt x="86" y="4220"/>
                      <a:pt x="243" y="4459"/>
                      <a:pt x="432" y="4501"/>
                    </a:cubicBezTo>
                    <a:cubicBezTo>
                      <a:pt x="585" y="4709"/>
                      <a:pt x="771" y="4842"/>
                      <a:pt x="979" y="4842"/>
                    </a:cubicBezTo>
                    <a:cubicBezTo>
                      <a:pt x="1171" y="4842"/>
                      <a:pt x="1382" y="4729"/>
                      <a:pt x="1606" y="4459"/>
                    </a:cubicBezTo>
                    <a:cubicBezTo>
                      <a:pt x="2263" y="3665"/>
                      <a:pt x="2822" y="1904"/>
                      <a:pt x="2391" y="812"/>
                    </a:cubicBezTo>
                    <a:cubicBezTo>
                      <a:pt x="2267" y="503"/>
                      <a:pt x="2057" y="303"/>
                      <a:pt x="1822" y="190"/>
                    </a:cubicBezTo>
                    <a:cubicBezTo>
                      <a:pt x="1742" y="80"/>
                      <a:pt x="1623" y="22"/>
                      <a:pt x="1505" y="22"/>
                    </a:cubicBezTo>
                    <a:cubicBezTo>
                      <a:pt x="1481" y="22"/>
                      <a:pt x="1458" y="24"/>
                      <a:pt x="1435" y="29"/>
                    </a:cubicBezTo>
                    <a:cubicBezTo>
                      <a:pt x="1385" y="11"/>
                      <a:pt x="1334" y="1"/>
                      <a:pt x="1281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443953" y="2085394"/>
                <a:ext cx="67071" cy="113833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4428" extrusionOk="0">
                    <a:moveTo>
                      <a:pt x="1878" y="1"/>
                    </a:moveTo>
                    <a:cubicBezTo>
                      <a:pt x="1758" y="1"/>
                      <a:pt x="1633" y="39"/>
                      <a:pt x="1509" y="104"/>
                    </a:cubicBezTo>
                    <a:cubicBezTo>
                      <a:pt x="777" y="307"/>
                      <a:pt x="0" y="2058"/>
                      <a:pt x="76" y="3139"/>
                    </a:cubicBezTo>
                    <a:cubicBezTo>
                      <a:pt x="54" y="3781"/>
                      <a:pt x="300" y="4428"/>
                      <a:pt x="803" y="4428"/>
                    </a:cubicBezTo>
                    <a:cubicBezTo>
                      <a:pt x="882" y="4428"/>
                      <a:pt x="968" y="4412"/>
                      <a:pt x="1061" y="4377"/>
                    </a:cubicBezTo>
                    <a:cubicBezTo>
                      <a:pt x="1670" y="4150"/>
                      <a:pt x="2061" y="3331"/>
                      <a:pt x="2213" y="2588"/>
                    </a:cubicBezTo>
                    <a:cubicBezTo>
                      <a:pt x="2220" y="2556"/>
                      <a:pt x="2225" y="2513"/>
                      <a:pt x="2231" y="2481"/>
                    </a:cubicBezTo>
                    <a:cubicBezTo>
                      <a:pt x="2466" y="1937"/>
                      <a:pt x="2609" y="1278"/>
                      <a:pt x="2491" y="702"/>
                    </a:cubicBezTo>
                    <a:cubicBezTo>
                      <a:pt x="2385" y="194"/>
                      <a:pt x="2148" y="1"/>
                      <a:pt x="1878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1621751" y="2398339"/>
                <a:ext cx="883464" cy="783667"/>
              </a:xfrm>
              <a:custGeom>
                <a:avLst/>
                <a:gdLst/>
                <a:ahLst/>
                <a:cxnLst/>
                <a:rect l="l" t="t" r="r" b="b"/>
                <a:pathLst>
                  <a:path w="34366" h="30484" extrusionOk="0">
                    <a:moveTo>
                      <a:pt x="7934" y="0"/>
                    </a:moveTo>
                    <a:cubicBezTo>
                      <a:pt x="7215" y="0"/>
                      <a:pt x="6428" y="218"/>
                      <a:pt x="5525" y="663"/>
                    </a:cubicBezTo>
                    <a:cubicBezTo>
                      <a:pt x="2565" y="2121"/>
                      <a:pt x="0" y="11602"/>
                      <a:pt x="6254" y="20066"/>
                    </a:cubicBezTo>
                    <a:cubicBezTo>
                      <a:pt x="8783" y="23502"/>
                      <a:pt x="12558" y="27409"/>
                      <a:pt x="18794" y="29269"/>
                    </a:cubicBezTo>
                    <a:cubicBezTo>
                      <a:pt x="21715" y="30139"/>
                      <a:pt x="23983" y="30484"/>
                      <a:pt x="26333" y="30484"/>
                    </a:cubicBezTo>
                    <a:cubicBezTo>
                      <a:pt x="28682" y="30484"/>
                      <a:pt x="31115" y="30139"/>
                      <a:pt x="34366" y="29629"/>
                    </a:cubicBezTo>
                    <a:cubicBezTo>
                      <a:pt x="34366" y="29629"/>
                      <a:pt x="33743" y="29062"/>
                      <a:pt x="28948" y="25192"/>
                    </a:cubicBezTo>
                    <a:cubicBezTo>
                      <a:pt x="27059" y="23666"/>
                      <a:pt x="25159" y="21987"/>
                      <a:pt x="23437" y="20165"/>
                    </a:cubicBezTo>
                    <a:cubicBezTo>
                      <a:pt x="23092" y="19810"/>
                      <a:pt x="22761" y="19447"/>
                      <a:pt x="22452" y="19081"/>
                    </a:cubicBezTo>
                    <a:cubicBezTo>
                      <a:pt x="21150" y="17611"/>
                      <a:pt x="19976" y="16053"/>
                      <a:pt x="18994" y="14441"/>
                    </a:cubicBezTo>
                    <a:cubicBezTo>
                      <a:pt x="17955" y="12727"/>
                      <a:pt x="17037" y="11147"/>
                      <a:pt x="16219" y="9724"/>
                    </a:cubicBezTo>
                    <a:cubicBezTo>
                      <a:pt x="16134" y="9567"/>
                      <a:pt x="16045" y="9415"/>
                      <a:pt x="15955" y="9269"/>
                    </a:cubicBezTo>
                    <a:cubicBezTo>
                      <a:pt x="13647" y="5249"/>
                      <a:pt x="12088" y="2463"/>
                      <a:pt x="10484" y="1072"/>
                    </a:cubicBezTo>
                    <a:cubicBezTo>
                      <a:pt x="9677" y="363"/>
                      <a:pt x="8862" y="0"/>
                      <a:pt x="7934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1793569" y="2425896"/>
                <a:ext cx="238360" cy="279672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0879" extrusionOk="0">
                    <a:moveTo>
                      <a:pt x="3800" y="0"/>
                    </a:moveTo>
                    <a:cubicBezTo>
                      <a:pt x="2928" y="1611"/>
                      <a:pt x="1" y="7489"/>
                      <a:pt x="2530" y="10021"/>
                    </a:cubicBezTo>
                    <a:cubicBezTo>
                      <a:pt x="3146" y="10636"/>
                      <a:pt x="3831" y="10879"/>
                      <a:pt x="4528" y="10879"/>
                    </a:cubicBezTo>
                    <a:cubicBezTo>
                      <a:pt x="6352" y="10879"/>
                      <a:pt x="8265" y="9220"/>
                      <a:pt x="9271" y="8197"/>
                    </a:cubicBezTo>
                    <a:cubicBezTo>
                      <a:pt x="6963" y="4177"/>
                      <a:pt x="5404" y="1391"/>
                      <a:pt x="3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998059" y="2648278"/>
                <a:ext cx="200853" cy="252113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9807" extrusionOk="0">
                    <a:moveTo>
                      <a:pt x="1580" y="1"/>
                    </a:moveTo>
                    <a:lnTo>
                      <a:pt x="1580" y="1"/>
                    </a:lnTo>
                    <a:cubicBezTo>
                      <a:pt x="929" y="2022"/>
                      <a:pt x="1" y="6056"/>
                      <a:pt x="2025" y="8386"/>
                    </a:cubicBezTo>
                    <a:cubicBezTo>
                      <a:pt x="2948" y="9450"/>
                      <a:pt x="4140" y="9806"/>
                      <a:pt x="5318" y="9806"/>
                    </a:cubicBezTo>
                    <a:cubicBezTo>
                      <a:pt x="6196" y="9806"/>
                      <a:pt x="7067" y="9608"/>
                      <a:pt x="7813" y="9358"/>
                    </a:cubicBezTo>
                    <a:cubicBezTo>
                      <a:pt x="6511" y="7888"/>
                      <a:pt x="5337" y="6330"/>
                      <a:pt x="4355" y="4718"/>
                    </a:cubicBezTo>
                    <a:cubicBezTo>
                      <a:pt x="3316" y="3004"/>
                      <a:pt x="2398" y="1424"/>
                      <a:pt x="1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2191753" y="2916675"/>
                <a:ext cx="174143" cy="155016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6030" extrusionOk="0">
                    <a:moveTo>
                      <a:pt x="1263" y="1"/>
                    </a:moveTo>
                    <a:cubicBezTo>
                      <a:pt x="544" y="1602"/>
                      <a:pt x="0" y="3779"/>
                      <a:pt x="1494" y="5138"/>
                    </a:cubicBezTo>
                    <a:cubicBezTo>
                      <a:pt x="2210" y="5793"/>
                      <a:pt x="2998" y="6029"/>
                      <a:pt x="3763" y="6029"/>
                    </a:cubicBezTo>
                    <a:cubicBezTo>
                      <a:pt x="4935" y="6029"/>
                      <a:pt x="6052" y="5476"/>
                      <a:pt x="6774" y="5028"/>
                    </a:cubicBezTo>
                    <a:cubicBezTo>
                      <a:pt x="4874" y="3513"/>
                      <a:pt x="2985" y="1823"/>
                      <a:pt x="1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1782515" y="2912510"/>
                <a:ext cx="322398" cy="238257"/>
              </a:xfrm>
              <a:custGeom>
                <a:avLst/>
                <a:gdLst/>
                <a:ahLst/>
                <a:cxnLst/>
                <a:rect l="l" t="t" r="r" b="b"/>
                <a:pathLst>
                  <a:path w="12541" h="9268" extrusionOk="0">
                    <a:moveTo>
                      <a:pt x="1283" y="0"/>
                    </a:moveTo>
                    <a:cubicBezTo>
                      <a:pt x="772" y="0"/>
                      <a:pt x="335" y="30"/>
                      <a:pt x="0" y="64"/>
                    </a:cubicBezTo>
                    <a:cubicBezTo>
                      <a:pt x="2529" y="3500"/>
                      <a:pt x="5828" y="7410"/>
                      <a:pt x="12540" y="9267"/>
                    </a:cubicBezTo>
                    <a:cubicBezTo>
                      <a:pt x="10467" y="1131"/>
                      <a:pt x="4452" y="0"/>
                      <a:pt x="1283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2358173" y="1696386"/>
                <a:ext cx="1118636" cy="1491678"/>
              </a:xfrm>
              <a:custGeom>
                <a:avLst/>
                <a:gdLst/>
                <a:ahLst/>
                <a:cxnLst/>
                <a:rect l="l" t="t" r="r" b="b"/>
                <a:pathLst>
                  <a:path w="43514" h="58025" extrusionOk="0">
                    <a:moveTo>
                      <a:pt x="40532" y="39012"/>
                    </a:moveTo>
                    <a:cubicBezTo>
                      <a:pt x="43513" y="39012"/>
                      <a:pt x="37169" y="48315"/>
                      <a:pt x="37169" y="48315"/>
                    </a:cubicBezTo>
                    <a:cubicBezTo>
                      <a:pt x="37169" y="48315"/>
                      <a:pt x="37169" y="39012"/>
                      <a:pt x="40532" y="39012"/>
                    </a:cubicBezTo>
                    <a:close/>
                    <a:moveTo>
                      <a:pt x="9539" y="0"/>
                    </a:moveTo>
                    <a:cubicBezTo>
                      <a:pt x="7222" y="0"/>
                      <a:pt x="5049" y="1875"/>
                      <a:pt x="3437" y="3793"/>
                    </a:cubicBezTo>
                    <a:cubicBezTo>
                      <a:pt x="3455" y="3793"/>
                      <a:pt x="3473" y="3796"/>
                      <a:pt x="3494" y="3796"/>
                    </a:cubicBezTo>
                    <a:cubicBezTo>
                      <a:pt x="3761" y="3796"/>
                      <a:pt x="4106" y="3722"/>
                      <a:pt x="4487" y="3640"/>
                    </a:cubicBezTo>
                    <a:cubicBezTo>
                      <a:pt x="4935" y="3540"/>
                      <a:pt x="5391" y="3479"/>
                      <a:pt x="5842" y="3479"/>
                    </a:cubicBezTo>
                    <a:cubicBezTo>
                      <a:pt x="6621" y="3479"/>
                      <a:pt x="7383" y="3665"/>
                      <a:pt x="8033" y="4170"/>
                    </a:cubicBezTo>
                    <a:cubicBezTo>
                      <a:pt x="9570" y="5351"/>
                      <a:pt x="9660" y="7617"/>
                      <a:pt x="9471" y="9549"/>
                    </a:cubicBezTo>
                    <a:cubicBezTo>
                      <a:pt x="9218" y="12181"/>
                      <a:pt x="8699" y="14775"/>
                      <a:pt x="7913" y="17308"/>
                    </a:cubicBezTo>
                    <a:cubicBezTo>
                      <a:pt x="10432" y="18656"/>
                      <a:pt x="12488" y="20866"/>
                      <a:pt x="13658" y="23473"/>
                    </a:cubicBezTo>
                    <a:cubicBezTo>
                      <a:pt x="11139" y="23527"/>
                      <a:pt x="8588" y="23583"/>
                      <a:pt x="6155" y="24245"/>
                    </a:cubicBezTo>
                    <a:cubicBezTo>
                      <a:pt x="3715" y="24910"/>
                      <a:pt x="1374" y="26245"/>
                      <a:pt x="1" y="28358"/>
                    </a:cubicBezTo>
                    <a:cubicBezTo>
                      <a:pt x="3615" y="26601"/>
                      <a:pt x="7571" y="25526"/>
                      <a:pt x="11581" y="25230"/>
                    </a:cubicBezTo>
                    <a:cubicBezTo>
                      <a:pt x="12161" y="25184"/>
                      <a:pt x="12740" y="25017"/>
                      <a:pt x="13295" y="25017"/>
                    </a:cubicBezTo>
                    <a:cubicBezTo>
                      <a:pt x="13587" y="25017"/>
                      <a:pt x="13872" y="25064"/>
                      <a:pt x="14146" y="25202"/>
                    </a:cubicBezTo>
                    <a:cubicBezTo>
                      <a:pt x="15704" y="25995"/>
                      <a:pt x="16433" y="27867"/>
                      <a:pt x="17504" y="29528"/>
                    </a:cubicBezTo>
                    <a:cubicBezTo>
                      <a:pt x="16793" y="29468"/>
                      <a:pt x="16077" y="29439"/>
                      <a:pt x="15362" y="29439"/>
                    </a:cubicBezTo>
                    <a:cubicBezTo>
                      <a:pt x="11602" y="29439"/>
                      <a:pt x="7845" y="30243"/>
                      <a:pt x="4412" y="31791"/>
                    </a:cubicBezTo>
                    <a:cubicBezTo>
                      <a:pt x="7440" y="31250"/>
                      <a:pt x="10520" y="30987"/>
                      <a:pt x="13594" y="30987"/>
                    </a:cubicBezTo>
                    <a:cubicBezTo>
                      <a:pt x="14807" y="30987"/>
                      <a:pt x="16045" y="31029"/>
                      <a:pt x="17173" y="31481"/>
                    </a:cubicBezTo>
                    <a:cubicBezTo>
                      <a:pt x="18300" y="31937"/>
                      <a:pt x="19482" y="32605"/>
                      <a:pt x="19692" y="33801"/>
                    </a:cubicBezTo>
                    <a:cubicBezTo>
                      <a:pt x="16486" y="34000"/>
                      <a:pt x="13128" y="34975"/>
                      <a:pt x="10158" y="36167"/>
                    </a:cubicBezTo>
                    <a:cubicBezTo>
                      <a:pt x="12875" y="36014"/>
                      <a:pt x="15604" y="35857"/>
                      <a:pt x="18322" y="35715"/>
                    </a:cubicBezTo>
                    <a:cubicBezTo>
                      <a:pt x="18571" y="35700"/>
                      <a:pt x="18820" y="35686"/>
                      <a:pt x="19069" y="35686"/>
                    </a:cubicBezTo>
                    <a:cubicBezTo>
                      <a:pt x="19535" y="35686"/>
                      <a:pt x="19994" y="35732"/>
                      <a:pt x="20410" y="35914"/>
                    </a:cubicBezTo>
                    <a:cubicBezTo>
                      <a:pt x="20962" y="36156"/>
                      <a:pt x="21406" y="36611"/>
                      <a:pt x="21801" y="37063"/>
                    </a:cubicBezTo>
                    <a:cubicBezTo>
                      <a:pt x="24853" y="40531"/>
                      <a:pt x="26896" y="45185"/>
                      <a:pt x="26145" y="49746"/>
                    </a:cubicBezTo>
                    <a:cubicBezTo>
                      <a:pt x="25715" y="52399"/>
                      <a:pt x="24367" y="54886"/>
                      <a:pt x="24345" y="57568"/>
                    </a:cubicBezTo>
                    <a:cubicBezTo>
                      <a:pt x="24345" y="57714"/>
                      <a:pt x="24345" y="57867"/>
                      <a:pt x="24356" y="58024"/>
                    </a:cubicBezTo>
                    <a:cubicBezTo>
                      <a:pt x="29314" y="56210"/>
                      <a:pt x="34477" y="53449"/>
                      <a:pt x="36629" y="49461"/>
                    </a:cubicBezTo>
                    <a:cubicBezTo>
                      <a:pt x="36629" y="49461"/>
                      <a:pt x="38625" y="46544"/>
                      <a:pt x="40215" y="43339"/>
                    </a:cubicBezTo>
                    <a:cubicBezTo>
                      <a:pt x="41801" y="40137"/>
                      <a:pt x="42983" y="36643"/>
                      <a:pt x="41371" y="35462"/>
                    </a:cubicBezTo>
                    <a:cubicBezTo>
                      <a:pt x="41008" y="35195"/>
                      <a:pt x="40620" y="35075"/>
                      <a:pt x="40226" y="35075"/>
                    </a:cubicBezTo>
                    <a:cubicBezTo>
                      <a:pt x="39991" y="35075"/>
                      <a:pt x="39756" y="35117"/>
                      <a:pt x="39517" y="35192"/>
                    </a:cubicBezTo>
                    <a:cubicBezTo>
                      <a:pt x="36540" y="36131"/>
                      <a:pt x="33228" y="42467"/>
                      <a:pt x="33228" y="42467"/>
                    </a:cubicBezTo>
                    <a:lnTo>
                      <a:pt x="10567" y="17362"/>
                    </a:lnTo>
                    <a:cubicBezTo>
                      <a:pt x="10567" y="17362"/>
                      <a:pt x="12857" y="10278"/>
                      <a:pt x="12857" y="5173"/>
                    </a:cubicBezTo>
                    <a:cubicBezTo>
                      <a:pt x="12857" y="2619"/>
                      <a:pt x="12285" y="555"/>
                      <a:pt x="10567" y="125"/>
                    </a:cubicBezTo>
                    <a:cubicBezTo>
                      <a:pt x="10560" y="125"/>
                      <a:pt x="10556" y="121"/>
                      <a:pt x="10549" y="121"/>
                    </a:cubicBezTo>
                    <a:cubicBezTo>
                      <a:pt x="10211" y="39"/>
                      <a:pt x="9873" y="0"/>
                      <a:pt x="9539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3313635" y="2699228"/>
                <a:ext cx="163114" cy="239183"/>
              </a:xfrm>
              <a:custGeom>
                <a:avLst/>
                <a:gdLst/>
                <a:ahLst/>
                <a:cxnLst/>
                <a:rect l="l" t="t" r="r" b="b"/>
                <a:pathLst>
                  <a:path w="6345" h="9304" extrusionOk="0">
                    <a:moveTo>
                      <a:pt x="3363" y="0"/>
                    </a:moveTo>
                    <a:cubicBezTo>
                      <a:pt x="0" y="0"/>
                      <a:pt x="0" y="9303"/>
                      <a:pt x="0" y="9303"/>
                    </a:cubicBezTo>
                    <a:cubicBezTo>
                      <a:pt x="0" y="9303"/>
                      <a:pt x="6344" y="0"/>
                      <a:pt x="3363" y="0"/>
                    </a:cubicBezTo>
                    <a:close/>
                  </a:path>
                </a:pathLst>
              </a:custGeom>
              <a:solidFill>
                <a:srgbClr val="282D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2338251" y="2335796"/>
                <a:ext cx="350753" cy="120311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4680" extrusionOk="0">
                    <a:moveTo>
                      <a:pt x="11936" y="0"/>
                    </a:moveTo>
                    <a:cubicBezTo>
                      <a:pt x="11891" y="0"/>
                      <a:pt x="11846" y="0"/>
                      <a:pt x="11801" y="1"/>
                    </a:cubicBezTo>
                    <a:cubicBezTo>
                      <a:pt x="11185" y="29"/>
                      <a:pt x="10566" y="47"/>
                      <a:pt x="9954" y="136"/>
                    </a:cubicBezTo>
                    <a:cubicBezTo>
                      <a:pt x="8723" y="261"/>
                      <a:pt x="7514" y="566"/>
                      <a:pt x="6340" y="947"/>
                    </a:cubicBezTo>
                    <a:cubicBezTo>
                      <a:pt x="5163" y="1338"/>
                      <a:pt x="4027" y="1847"/>
                      <a:pt x="2960" y="2474"/>
                    </a:cubicBezTo>
                    <a:cubicBezTo>
                      <a:pt x="2426" y="2783"/>
                      <a:pt x="1907" y="3121"/>
                      <a:pt x="1406" y="3477"/>
                    </a:cubicBezTo>
                    <a:cubicBezTo>
                      <a:pt x="918" y="3857"/>
                      <a:pt x="427" y="4234"/>
                      <a:pt x="0" y="4679"/>
                    </a:cubicBezTo>
                    <a:cubicBezTo>
                      <a:pt x="1011" y="3981"/>
                      <a:pt x="2068" y="3377"/>
                      <a:pt x="3160" y="2847"/>
                    </a:cubicBezTo>
                    <a:cubicBezTo>
                      <a:pt x="4252" y="2320"/>
                      <a:pt x="5362" y="1840"/>
                      <a:pt x="6514" y="1470"/>
                    </a:cubicBezTo>
                    <a:cubicBezTo>
                      <a:pt x="7660" y="1090"/>
                      <a:pt x="8830" y="773"/>
                      <a:pt x="10022" y="556"/>
                    </a:cubicBezTo>
                    <a:cubicBezTo>
                      <a:pt x="11210" y="303"/>
                      <a:pt x="12420" y="207"/>
                      <a:pt x="13643" y="83"/>
                    </a:cubicBezTo>
                    <a:cubicBezTo>
                      <a:pt x="13079" y="43"/>
                      <a:pt x="12506" y="0"/>
                      <a:pt x="11936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2414057" y="2454018"/>
                <a:ext cx="350753" cy="120234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4677" extrusionOk="0">
                    <a:moveTo>
                      <a:pt x="11924" y="1"/>
                    </a:moveTo>
                    <a:cubicBezTo>
                      <a:pt x="11883" y="1"/>
                      <a:pt x="11842" y="1"/>
                      <a:pt x="11801" y="1"/>
                    </a:cubicBezTo>
                    <a:cubicBezTo>
                      <a:pt x="11185" y="31"/>
                      <a:pt x="10566" y="48"/>
                      <a:pt x="9954" y="133"/>
                    </a:cubicBezTo>
                    <a:cubicBezTo>
                      <a:pt x="8724" y="261"/>
                      <a:pt x="7514" y="568"/>
                      <a:pt x="6337" y="948"/>
                    </a:cubicBezTo>
                    <a:cubicBezTo>
                      <a:pt x="5163" y="1339"/>
                      <a:pt x="4024" y="1848"/>
                      <a:pt x="2956" y="2474"/>
                    </a:cubicBezTo>
                    <a:cubicBezTo>
                      <a:pt x="2423" y="2784"/>
                      <a:pt x="1907" y="3121"/>
                      <a:pt x="1402" y="3477"/>
                    </a:cubicBezTo>
                    <a:cubicBezTo>
                      <a:pt x="915" y="3858"/>
                      <a:pt x="427" y="4236"/>
                      <a:pt x="1" y="4676"/>
                    </a:cubicBezTo>
                    <a:cubicBezTo>
                      <a:pt x="1011" y="3983"/>
                      <a:pt x="2068" y="3377"/>
                      <a:pt x="3156" y="2844"/>
                    </a:cubicBezTo>
                    <a:cubicBezTo>
                      <a:pt x="4248" y="2321"/>
                      <a:pt x="5362" y="1841"/>
                      <a:pt x="6514" y="1471"/>
                    </a:cubicBezTo>
                    <a:cubicBezTo>
                      <a:pt x="7657" y="1087"/>
                      <a:pt x="8826" y="773"/>
                      <a:pt x="10018" y="553"/>
                    </a:cubicBezTo>
                    <a:cubicBezTo>
                      <a:pt x="11207" y="304"/>
                      <a:pt x="12420" y="208"/>
                      <a:pt x="13643" y="83"/>
                    </a:cubicBezTo>
                    <a:cubicBezTo>
                      <a:pt x="13072" y="44"/>
                      <a:pt x="12499" y="1"/>
                      <a:pt x="11924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2513642" y="2563140"/>
                <a:ext cx="350779" cy="120208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4676" extrusionOk="0">
                    <a:moveTo>
                      <a:pt x="11924" y="0"/>
                    </a:moveTo>
                    <a:cubicBezTo>
                      <a:pt x="11883" y="0"/>
                      <a:pt x="11842" y="0"/>
                      <a:pt x="11801" y="1"/>
                    </a:cubicBezTo>
                    <a:cubicBezTo>
                      <a:pt x="11185" y="29"/>
                      <a:pt x="10566" y="47"/>
                      <a:pt x="9955" y="132"/>
                    </a:cubicBezTo>
                    <a:cubicBezTo>
                      <a:pt x="8720" y="260"/>
                      <a:pt x="7514" y="567"/>
                      <a:pt x="6336" y="947"/>
                    </a:cubicBezTo>
                    <a:cubicBezTo>
                      <a:pt x="5162" y="1339"/>
                      <a:pt x="4024" y="1848"/>
                      <a:pt x="2957" y="2473"/>
                    </a:cubicBezTo>
                    <a:cubicBezTo>
                      <a:pt x="2423" y="2782"/>
                      <a:pt x="1908" y="3121"/>
                      <a:pt x="1402" y="3477"/>
                    </a:cubicBezTo>
                    <a:cubicBezTo>
                      <a:pt x="915" y="3857"/>
                      <a:pt x="427" y="4234"/>
                      <a:pt x="0" y="4675"/>
                    </a:cubicBezTo>
                    <a:cubicBezTo>
                      <a:pt x="1011" y="3982"/>
                      <a:pt x="2067" y="3377"/>
                      <a:pt x="3156" y="2843"/>
                    </a:cubicBezTo>
                    <a:cubicBezTo>
                      <a:pt x="4248" y="2321"/>
                      <a:pt x="5362" y="1840"/>
                      <a:pt x="6515" y="1470"/>
                    </a:cubicBezTo>
                    <a:cubicBezTo>
                      <a:pt x="7656" y="1086"/>
                      <a:pt x="8827" y="773"/>
                      <a:pt x="10019" y="552"/>
                    </a:cubicBezTo>
                    <a:cubicBezTo>
                      <a:pt x="11206" y="303"/>
                      <a:pt x="12420" y="207"/>
                      <a:pt x="13644" y="83"/>
                    </a:cubicBezTo>
                    <a:cubicBezTo>
                      <a:pt x="13073" y="43"/>
                      <a:pt x="12499" y="0"/>
                      <a:pt x="11924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1748944" y="1716333"/>
                <a:ext cx="454020" cy="98588"/>
              </a:xfrm>
              <a:custGeom>
                <a:avLst/>
                <a:gdLst/>
                <a:ahLst/>
                <a:cxnLst/>
                <a:rect l="l" t="t" r="r" b="b"/>
                <a:pathLst>
                  <a:path w="17661" h="3835" extrusionOk="0">
                    <a:moveTo>
                      <a:pt x="0" y="0"/>
                    </a:moveTo>
                    <a:cubicBezTo>
                      <a:pt x="6723" y="4"/>
                      <a:pt x="13111" y="1969"/>
                      <a:pt x="17660" y="3835"/>
                    </a:cubicBezTo>
                    <a:cubicBezTo>
                      <a:pt x="13115" y="1969"/>
                      <a:pt x="6723" y="4"/>
                      <a:pt x="0" y="0"/>
                    </a:cubicBezTo>
                    <a:close/>
                  </a:path>
                </a:pathLst>
              </a:custGeom>
              <a:solidFill>
                <a:srgbClr val="C0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1309527" y="1795971"/>
                <a:ext cx="99719" cy="61492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2392" extrusionOk="0">
                    <a:moveTo>
                      <a:pt x="3879" y="1"/>
                    </a:moveTo>
                    <a:cubicBezTo>
                      <a:pt x="3544" y="178"/>
                      <a:pt x="3209" y="364"/>
                      <a:pt x="2876" y="559"/>
                    </a:cubicBezTo>
                    <a:cubicBezTo>
                      <a:pt x="1965" y="1100"/>
                      <a:pt x="1004" y="1712"/>
                      <a:pt x="1" y="2391"/>
                    </a:cubicBezTo>
                    <a:lnTo>
                      <a:pt x="1" y="2391"/>
                    </a:lnTo>
                    <a:cubicBezTo>
                      <a:pt x="1004" y="1712"/>
                      <a:pt x="1965" y="1100"/>
                      <a:pt x="2876" y="559"/>
                    </a:cubicBezTo>
                    <a:cubicBezTo>
                      <a:pt x="3209" y="364"/>
                      <a:pt x="3544" y="178"/>
                      <a:pt x="3879" y="1"/>
                    </a:cubicBezTo>
                    <a:close/>
                  </a:path>
                </a:pathLst>
              </a:custGeom>
              <a:solidFill>
                <a:srgbClr val="17A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1301687" y="1860004"/>
                <a:ext cx="4036" cy="277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08" extrusionOk="0">
                    <a:moveTo>
                      <a:pt x="156" y="0"/>
                    </a:moveTo>
                    <a:cubicBezTo>
                      <a:pt x="103" y="35"/>
                      <a:pt x="50" y="71"/>
                      <a:pt x="0" y="107"/>
                    </a:cubicBezTo>
                    <a:lnTo>
                      <a:pt x="0" y="107"/>
                    </a:lnTo>
                    <a:cubicBezTo>
                      <a:pt x="50" y="71"/>
                      <a:pt x="103" y="35"/>
                      <a:pt x="156" y="0"/>
                    </a:cubicBezTo>
                    <a:close/>
                  </a:path>
                </a:pathLst>
              </a:custGeom>
              <a:solidFill>
                <a:srgbClr val="C0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1252923" y="1862755"/>
                <a:ext cx="48793" cy="34577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345" extrusionOk="0">
                    <a:moveTo>
                      <a:pt x="79" y="1288"/>
                    </a:moveTo>
                    <a:cubicBezTo>
                      <a:pt x="54" y="1306"/>
                      <a:pt x="26" y="1327"/>
                      <a:pt x="1" y="1345"/>
                    </a:cubicBezTo>
                    <a:cubicBezTo>
                      <a:pt x="26" y="1327"/>
                      <a:pt x="54" y="1306"/>
                      <a:pt x="79" y="1288"/>
                    </a:cubicBezTo>
                    <a:lnTo>
                      <a:pt x="79" y="1288"/>
                    </a:lnTo>
                    <a:close/>
                    <a:moveTo>
                      <a:pt x="1897" y="0"/>
                    </a:moveTo>
                    <a:lnTo>
                      <a:pt x="1801" y="64"/>
                    </a:lnTo>
                    <a:lnTo>
                      <a:pt x="1801" y="64"/>
                    </a:lnTo>
                    <a:lnTo>
                      <a:pt x="1897" y="0"/>
                    </a:lnTo>
                    <a:close/>
                  </a:path>
                </a:pathLst>
              </a:custGeom>
              <a:solidFill>
                <a:srgbClr val="17A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05697" y="1858616"/>
                <a:ext cx="2031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79" h="55" extrusionOk="0">
                    <a:moveTo>
                      <a:pt x="79" y="1"/>
                    </a:moveTo>
                    <a:cubicBezTo>
                      <a:pt x="53" y="18"/>
                      <a:pt x="25" y="36"/>
                      <a:pt x="0" y="54"/>
                    </a:cubicBezTo>
                    <a:lnTo>
                      <a:pt x="0" y="54"/>
                    </a:lnTo>
                    <a:cubicBezTo>
                      <a:pt x="25" y="36"/>
                      <a:pt x="53" y="18"/>
                      <a:pt x="79" y="1"/>
                    </a:cubicBezTo>
                    <a:close/>
                  </a:path>
                </a:pathLst>
              </a:custGeom>
              <a:solidFill>
                <a:srgbClr val="73CE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1254928" y="1864400"/>
                <a:ext cx="44294" cy="31466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224" extrusionOk="0">
                    <a:moveTo>
                      <a:pt x="1723" y="0"/>
                    </a:moveTo>
                    <a:cubicBezTo>
                      <a:pt x="1161" y="388"/>
                      <a:pt x="588" y="797"/>
                      <a:pt x="1" y="1224"/>
                    </a:cubicBezTo>
                    <a:lnTo>
                      <a:pt x="1" y="1224"/>
                    </a:lnTo>
                    <a:cubicBezTo>
                      <a:pt x="588" y="797"/>
                      <a:pt x="1161" y="388"/>
                      <a:pt x="1723" y="0"/>
                    </a:cubicBezTo>
                    <a:close/>
                  </a:path>
                </a:pathLst>
              </a:custGeom>
              <a:solidFill>
                <a:srgbClr val="0E9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-31291" y="1716333"/>
                <a:ext cx="2234367" cy="3456579"/>
              </a:xfrm>
              <a:custGeom>
                <a:avLst/>
                <a:gdLst/>
                <a:ahLst/>
                <a:cxnLst/>
                <a:rect l="l" t="t" r="r" b="b"/>
                <a:pathLst>
                  <a:path w="86915" h="134458" extrusionOk="0">
                    <a:moveTo>
                      <a:pt x="34512" y="27122"/>
                    </a:moveTo>
                    <a:cubicBezTo>
                      <a:pt x="34800" y="27122"/>
                      <a:pt x="35088" y="27421"/>
                      <a:pt x="34889" y="27735"/>
                    </a:cubicBezTo>
                    <a:cubicBezTo>
                      <a:pt x="34587" y="28219"/>
                      <a:pt x="34280" y="28702"/>
                      <a:pt x="33978" y="29183"/>
                    </a:cubicBezTo>
                    <a:cubicBezTo>
                      <a:pt x="33889" y="29321"/>
                      <a:pt x="33765" y="29378"/>
                      <a:pt x="33637" y="29378"/>
                    </a:cubicBezTo>
                    <a:cubicBezTo>
                      <a:pt x="33349" y="29378"/>
                      <a:pt x="33064" y="29079"/>
                      <a:pt x="33264" y="28766"/>
                    </a:cubicBezTo>
                    <a:cubicBezTo>
                      <a:pt x="33566" y="28283"/>
                      <a:pt x="33868" y="27799"/>
                      <a:pt x="34174" y="27319"/>
                    </a:cubicBezTo>
                    <a:cubicBezTo>
                      <a:pt x="34259" y="27180"/>
                      <a:pt x="34387" y="27122"/>
                      <a:pt x="34512" y="27122"/>
                    </a:cubicBezTo>
                    <a:close/>
                    <a:moveTo>
                      <a:pt x="35551" y="29449"/>
                    </a:moveTo>
                    <a:cubicBezTo>
                      <a:pt x="35842" y="29449"/>
                      <a:pt x="36116" y="29866"/>
                      <a:pt x="35868" y="30179"/>
                    </a:cubicBezTo>
                    <a:cubicBezTo>
                      <a:pt x="35697" y="30399"/>
                      <a:pt x="35522" y="30620"/>
                      <a:pt x="35348" y="30841"/>
                    </a:cubicBezTo>
                    <a:cubicBezTo>
                      <a:pt x="35270" y="30940"/>
                      <a:pt x="35174" y="30982"/>
                      <a:pt x="35081" y="30982"/>
                    </a:cubicBezTo>
                    <a:cubicBezTo>
                      <a:pt x="34789" y="30982"/>
                      <a:pt x="34515" y="30567"/>
                      <a:pt x="34761" y="30253"/>
                    </a:cubicBezTo>
                    <a:cubicBezTo>
                      <a:pt x="34935" y="30033"/>
                      <a:pt x="35109" y="29812"/>
                      <a:pt x="35284" y="29592"/>
                    </a:cubicBezTo>
                    <a:cubicBezTo>
                      <a:pt x="35362" y="29492"/>
                      <a:pt x="35458" y="29449"/>
                      <a:pt x="35551" y="29449"/>
                    </a:cubicBezTo>
                    <a:close/>
                    <a:moveTo>
                      <a:pt x="21374" y="38457"/>
                    </a:moveTo>
                    <a:cubicBezTo>
                      <a:pt x="21613" y="38457"/>
                      <a:pt x="21882" y="38663"/>
                      <a:pt x="21836" y="38977"/>
                    </a:cubicBezTo>
                    <a:cubicBezTo>
                      <a:pt x="21723" y="39755"/>
                      <a:pt x="21335" y="40438"/>
                      <a:pt x="20730" y="40940"/>
                    </a:cubicBezTo>
                    <a:cubicBezTo>
                      <a:pt x="20644" y="41015"/>
                      <a:pt x="20549" y="41044"/>
                      <a:pt x="20456" y="41044"/>
                    </a:cubicBezTo>
                    <a:cubicBezTo>
                      <a:pt x="20118" y="41044"/>
                      <a:pt x="19823" y="40624"/>
                      <a:pt x="20143" y="40356"/>
                    </a:cubicBezTo>
                    <a:cubicBezTo>
                      <a:pt x="20652" y="39929"/>
                      <a:pt x="20940" y="39410"/>
                      <a:pt x="21036" y="38755"/>
                    </a:cubicBezTo>
                    <a:cubicBezTo>
                      <a:pt x="21068" y="38546"/>
                      <a:pt x="21214" y="38457"/>
                      <a:pt x="21374" y="38457"/>
                    </a:cubicBezTo>
                    <a:close/>
                    <a:moveTo>
                      <a:pt x="21790" y="42274"/>
                    </a:moveTo>
                    <a:cubicBezTo>
                      <a:pt x="22071" y="42274"/>
                      <a:pt x="22360" y="42573"/>
                      <a:pt x="22178" y="42893"/>
                    </a:cubicBezTo>
                    <a:cubicBezTo>
                      <a:pt x="21811" y="43541"/>
                      <a:pt x="21449" y="44188"/>
                      <a:pt x="21082" y="44835"/>
                    </a:cubicBezTo>
                    <a:cubicBezTo>
                      <a:pt x="21000" y="44981"/>
                      <a:pt x="20876" y="45039"/>
                      <a:pt x="20751" y="45039"/>
                    </a:cubicBezTo>
                    <a:cubicBezTo>
                      <a:pt x="20470" y="45039"/>
                      <a:pt x="20186" y="44740"/>
                      <a:pt x="20367" y="44420"/>
                    </a:cubicBezTo>
                    <a:cubicBezTo>
                      <a:pt x="20730" y="43772"/>
                      <a:pt x="21097" y="43124"/>
                      <a:pt x="21463" y="42477"/>
                    </a:cubicBezTo>
                    <a:cubicBezTo>
                      <a:pt x="21541" y="42331"/>
                      <a:pt x="21665" y="42274"/>
                      <a:pt x="21790" y="42274"/>
                    </a:cubicBezTo>
                    <a:close/>
                    <a:moveTo>
                      <a:pt x="17237" y="43669"/>
                    </a:moveTo>
                    <a:cubicBezTo>
                      <a:pt x="17503" y="43669"/>
                      <a:pt x="17795" y="43971"/>
                      <a:pt x="17646" y="44302"/>
                    </a:cubicBezTo>
                    <a:cubicBezTo>
                      <a:pt x="17244" y="45188"/>
                      <a:pt x="16643" y="45906"/>
                      <a:pt x="15874" y="46497"/>
                    </a:cubicBezTo>
                    <a:cubicBezTo>
                      <a:pt x="15799" y="46558"/>
                      <a:pt x="15725" y="46582"/>
                      <a:pt x="15657" y="46582"/>
                    </a:cubicBezTo>
                    <a:cubicBezTo>
                      <a:pt x="15334" y="46582"/>
                      <a:pt x="15116" y="46049"/>
                      <a:pt x="15457" y="45782"/>
                    </a:cubicBezTo>
                    <a:cubicBezTo>
                      <a:pt x="16109" y="45280"/>
                      <a:pt x="16589" y="44633"/>
                      <a:pt x="16927" y="43886"/>
                    </a:cubicBezTo>
                    <a:cubicBezTo>
                      <a:pt x="16999" y="43733"/>
                      <a:pt x="17116" y="43669"/>
                      <a:pt x="17237" y="43669"/>
                    </a:cubicBezTo>
                    <a:close/>
                    <a:moveTo>
                      <a:pt x="19521" y="61279"/>
                    </a:moveTo>
                    <a:cubicBezTo>
                      <a:pt x="19791" y="61279"/>
                      <a:pt x="20083" y="61581"/>
                      <a:pt x="19923" y="61912"/>
                    </a:cubicBezTo>
                    <a:cubicBezTo>
                      <a:pt x="19603" y="62577"/>
                      <a:pt x="19186" y="63168"/>
                      <a:pt x="18674" y="63701"/>
                    </a:cubicBezTo>
                    <a:cubicBezTo>
                      <a:pt x="18588" y="63790"/>
                      <a:pt x="18493" y="63829"/>
                      <a:pt x="18400" y="63829"/>
                    </a:cubicBezTo>
                    <a:cubicBezTo>
                      <a:pt x="18087" y="63829"/>
                      <a:pt x="17805" y="63413"/>
                      <a:pt x="18091" y="63115"/>
                    </a:cubicBezTo>
                    <a:cubicBezTo>
                      <a:pt x="18552" y="62631"/>
                      <a:pt x="18915" y="62097"/>
                      <a:pt x="19207" y="61492"/>
                    </a:cubicBezTo>
                    <a:cubicBezTo>
                      <a:pt x="19278" y="61343"/>
                      <a:pt x="19399" y="61279"/>
                      <a:pt x="19521" y="61279"/>
                    </a:cubicBezTo>
                    <a:close/>
                    <a:moveTo>
                      <a:pt x="14750" y="65921"/>
                    </a:moveTo>
                    <a:cubicBezTo>
                      <a:pt x="15031" y="65921"/>
                      <a:pt x="15316" y="66220"/>
                      <a:pt x="15134" y="66544"/>
                    </a:cubicBezTo>
                    <a:lnTo>
                      <a:pt x="13413" y="69610"/>
                    </a:lnTo>
                    <a:cubicBezTo>
                      <a:pt x="13331" y="69753"/>
                      <a:pt x="13209" y="69813"/>
                      <a:pt x="13085" y="69813"/>
                    </a:cubicBezTo>
                    <a:cubicBezTo>
                      <a:pt x="12804" y="69813"/>
                      <a:pt x="12516" y="69514"/>
                      <a:pt x="12697" y="69190"/>
                    </a:cubicBezTo>
                    <a:cubicBezTo>
                      <a:pt x="13270" y="68169"/>
                      <a:pt x="13846" y="67149"/>
                      <a:pt x="14419" y="66124"/>
                    </a:cubicBezTo>
                    <a:cubicBezTo>
                      <a:pt x="14501" y="65982"/>
                      <a:pt x="14625" y="65921"/>
                      <a:pt x="14750" y="65921"/>
                    </a:cubicBezTo>
                    <a:close/>
                    <a:moveTo>
                      <a:pt x="15948" y="68504"/>
                    </a:moveTo>
                    <a:cubicBezTo>
                      <a:pt x="16198" y="68504"/>
                      <a:pt x="16454" y="68707"/>
                      <a:pt x="16372" y="69016"/>
                    </a:cubicBezTo>
                    <a:cubicBezTo>
                      <a:pt x="16183" y="69756"/>
                      <a:pt x="15813" y="70397"/>
                      <a:pt x="15276" y="70937"/>
                    </a:cubicBezTo>
                    <a:cubicBezTo>
                      <a:pt x="15191" y="71023"/>
                      <a:pt x="15095" y="71058"/>
                      <a:pt x="14999" y="71058"/>
                    </a:cubicBezTo>
                    <a:cubicBezTo>
                      <a:pt x="14682" y="71058"/>
                      <a:pt x="14401" y="70642"/>
                      <a:pt x="14689" y="70351"/>
                    </a:cubicBezTo>
                    <a:cubicBezTo>
                      <a:pt x="15130" y="69909"/>
                      <a:pt x="15419" y="69400"/>
                      <a:pt x="15575" y="68799"/>
                    </a:cubicBezTo>
                    <a:cubicBezTo>
                      <a:pt x="15628" y="68593"/>
                      <a:pt x="15785" y="68504"/>
                      <a:pt x="15948" y="68504"/>
                    </a:cubicBezTo>
                    <a:close/>
                    <a:moveTo>
                      <a:pt x="7287" y="75047"/>
                    </a:moveTo>
                    <a:cubicBezTo>
                      <a:pt x="7556" y="75047"/>
                      <a:pt x="7845" y="75349"/>
                      <a:pt x="7688" y="75679"/>
                    </a:cubicBezTo>
                    <a:cubicBezTo>
                      <a:pt x="7339" y="76423"/>
                      <a:pt x="6988" y="77167"/>
                      <a:pt x="6635" y="77907"/>
                    </a:cubicBezTo>
                    <a:cubicBezTo>
                      <a:pt x="6564" y="78060"/>
                      <a:pt x="6446" y="78120"/>
                      <a:pt x="6322" y="78120"/>
                    </a:cubicBezTo>
                    <a:cubicBezTo>
                      <a:pt x="6055" y="78120"/>
                      <a:pt x="5763" y="77821"/>
                      <a:pt x="5920" y="77490"/>
                    </a:cubicBezTo>
                    <a:cubicBezTo>
                      <a:pt x="6272" y="76747"/>
                      <a:pt x="6625" y="76003"/>
                      <a:pt x="6973" y="75260"/>
                    </a:cubicBezTo>
                    <a:cubicBezTo>
                      <a:pt x="7044" y="75111"/>
                      <a:pt x="7165" y="75047"/>
                      <a:pt x="7287" y="75047"/>
                    </a:cubicBezTo>
                    <a:close/>
                    <a:moveTo>
                      <a:pt x="2100" y="79148"/>
                    </a:moveTo>
                    <a:cubicBezTo>
                      <a:pt x="2341" y="79148"/>
                      <a:pt x="2608" y="79354"/>
                      <a:pt x="2548" y="79667"/>
                    </a:cubicBezTo>
                    <a:cubicBezTo>
                      <a:pt x="2345" y="80692"/>
                      <a:pt x="2064" y="81692"/>
                      <a:pt x="1701" y="82670"/>
                    </a:cubicBezTo>
                    <a:cubicBezTo>
                      <a:pt x="1630" y="82869"/>
                      <a:pt x="1459" y="82951"/>
                      <a:pt x="1292" y="82951"/>
                    </a:cubicBezTo>
                    <a:cubicBezTo>
                      <a:pt x="1039" y="82951"/>
                      <a:pt x="790" y="82756"/>
                      <a:pt x="904" y="82453"/>
                    </a:cubicBezTo>
                    <a:cubicBezTo>
                      <a:pt x="1267" y="81471"/>
                      <a:pt x="1548" y="80472"/>
                      <a:pt x="1747" y="79447"/>
                    </a:cubicBezTo>
                    <a:cubicBezTo>
                      <a:pt x="1786" y="79237"/>
                      <a:pt x="1939" y="79148"/>
                      <a:pt x="2100" y="79148"/>
                    </a:cubicBezTo>
                    <a:close/>
                    <a:moveTo>
                      <a:pt x="3494" y="81894"/>
                    </a:moveTo>
                    <a:cubicBezTo>
                      <a:pt x="3736" y="81894"/>
                      <a:pt x="4006" y="82101"/>
                      <a:pt x="3957" y="82418"/>
                    </a:cubicBezTo>
                    <a:cubicBezTo>
                      <a:pt x="3839" y="83132"/>
                      <a:pt x="3683" y="83837"/>
                      <a:pt x="3476" y="84531"/>
                    </a:cubicBezTo>
                    <a:cubicBezTo>
                      <a:pt x="3419" y="84733"/>
                      <a:pt x="3256" y="84823"/>
                      <a:pt x="3092" y="84823"/>
                    </a:cubicBezTo>
                    <a:cubicBezTo>
                      <a:pt x="2842" y="84823"/>
                      <a:pt x="2586" y="84619"/>
                      <a:pt x="2679" y="84310"/>
                    </a:cubicBezTo>
                    <a:cubicBezTo>
                      <a:pt x="2882" y="83616"/>
                      <a:pt x="3042" y="82912"/>
                      <a:pt x="3156" y="82197"/>
                    </a:cubicBezTo>
                    <a:cubicBezTo>
                      <a:pt x="3188" y="81987"/>
                      <a:pt x="3338" y="81894"/>
                      <a:pt x="3494" y="81894"/>
                    </a:cubicBezTo>
                    <a:close/>
                    <a:moveTo>
                      <a:pt x="16173" y="84268"/>
                    </a:moveTo>
                    <a:cubicBezTo>
                      <a:pt x="16380" y="84268"/>
                      <a:pt x="16578" y="84403"/>
                      <a:pt x="16557" y="84666"/>
                    </a:cubicBezTo>
                    <a:cubicBezTo>
                      <a:pt x="16497" y="85509"/>
                      <a:pt x="16166" y="86249"/>
                      <a:pt x="15554" y="86833"/>
                    </a:cubicBezTo>
                    <a:cubicBezTo>
                      <a:pt x="15469" y="86918"/>
                      <a:pt x="15372" y="86950"/>
                      <a:pt x="15276" y="86950"/>
                    </a:cubicBezTo>
                    <a:cubicBezTo>
                      <a:pt x="14953" y="86950"/>
                      <a:pt x="14668" y="86534"/>
                      <a:pt x="14967" y="86249"/>
                    </a:cubicBezTo>
                    <a:cubicBezTo>
                      <a:pt x="15415" y="85818"/>
                      <a:pt x="15685" y="85288"/>
                      <a:pt x="15728" y="84666"/>
                    </a:cubicBezTo>
                    <a:cubicBezTo>
                      <a:pt x="15749" y="84403"/>
                      <a:pt x="15966" y="84268"/>
                      <a:pt x="16173" y="84268"/>
                    </a:cubicBezTo>
                    <a:close/>
                    <a:moveTo>
                      <a:pt x="14288" y="89775"/>
                    </a:moveTo>
                    <a:cubicBezTo>
                      <a:pt x="14526" y="89775"/>
                      <a:pt x="14796" y="89981"/>
                      <a:pt x="14757" y="90294"/>
                    </a:cubicBezTo>
                    <a:cubicBezTo>
                      <a:pt x="14651" y="91080"/>
                      <a:pt x="14544" y="91867"/>
                      <a:pt x="14437" y="92649"/>
                    </a:cubicBezTo>
                    <a:cubicBezTo>
                      <a:pt x="14408" y="92859"/>
                      <a:pt x="14266" y="92951"/>
                      <a:pt x="14109" y="92951"/>
                    </a:cubicBezTo>
                    <a:cubicBezTo>
                      <a:pt x="13868" y="92951"/>
                      <a:pt x="13597" y="92745"/>
                      <a:pt x="13640" y="92432"/>
                    </a:cubicBezTo>
                    <a:cubicBezTo>
                      <a:pt x="13743" y="91645"/>
                      <a:pt x="13850" y="90859"/>
                      <a:pt x="13956" y="90077"/>
                    </a:cubicBezTo>
                    <a:cubicBezTo>
                      <a:pt x="13985" y="89867"/>
                      <a:pt x="14127" y="89775"/>
                      <a:pt x="14288" y="89775"/>
                    </a:cubicBezTo>
                    <a:close/>
                    <a:moveTo>
                      <a:pt x="6735" y="100016"/>
                    </a:moveTo>
                    <a:cubicBezTo>
                      <a:pt x="6941" y="100016"/>
                      <a:pt x="7141" y="100152"/>
                      <a:pt x="7123" y="100418"/>
                    </a:cubicBezTo>
                    <a:cubicBezTo>
                      <a:pt x="7073" y="101229"/>
                      <a:pt x="6877" y="101988"/>
                      <a:pt x="6528" y="102724"/>
                    </a:cubicBezTo>
                    <a:cubicBezTo>
                      <a:pt x="6458" y="102873"/>
                      <a:pt x="6336" y="102937"/>
                      <a:pt x="6215" y="102937"/>
                    </a:cubicBezTo>
                    <a:cubicBezTo>
                      <a:pt x="5945" y="102937"/>
                      <a:pt x="5657" y="102635"/>
                      <a:pt x="5814" y="102308"/>
                    </a:cubicBezTo>
                    <a:cubicBezTo>
                      <a:pt x="6095" y="101707"/>
                      <a:pt x="6254" y="101077"/>
                      <a:pt x="6297" y="100418"/>
                    </a:cubicBezTo>
                    <a:cubicBezTo>
                      <a:pt x="6312" y="100152"/>
                      <a:pt x="6528" y="100016"/>
                      <a:pt x="6735" y="100016"/>
                    </a:cubicBezTo>
                    <a:close/>
                    <a:moveTo>
                      <a:pt x="8653" y="100671"/>
                    </a:moveTo>
                    <a:cubicBezTo>
                      <a:pt x="8905" y="100671"/>
                      <a:pt x="9154" y="100870"/>
                      <a:pt x="9047" y="101177"/>
                    </a:cubicBezTo>
                    <a:lnTo>
                      <a:pt x="7919" y="104346"/>
                    </a:lnTo>
                    <a:cubicBezTo>
                      <a:pt x="7848" y="104541"/>
                      <a:pt x="7681" y="104627"/>
                      <a:pt x="7514" y="104627"/>
                    </a:cubicBezTo>
                    <a:cubicBezTo>
                      <a:pt x="7261" y="104627"/>
                      <a:pt x="7012" y="104428"/>
                      <a:pt x="7119" y="104126"/>
                    </a:cubicBezTo>
                    <a:cubicBezTo>
                      <a:pt x="7496" y="103069"/>
                      <a:pt x="7873" y="102012"/>
                      <a:pt x="8247" y="100955"/>
                    </a:cubicBezTo>
                    <a:cubicBezTo>
                      <a:pt x="8318" y="100756"/>
                      <a:pt x="8485" y="100671"/>
                      <a:pt x="8653" y="100671"/>
                    </a:cubicBezTo>
                    <a:close/>
                    <a:moveTo>
                      <a:pt x="69233" y="0"/>
                    </a:moveTo>
                    <a:cubicBezTo>
                      <a:pt x="68941" y="0"/>
                      <a:pt x="68649" y="4"/>
                      <a:pt x="68358" y="11"/>
                    </a:cubicBezTo>
                    <a:cubicBezTo>
                      <a:pt x="64239" y="117"/>
                      <a:pt x="60016" y="989"/>
                      <a:pt x="56039" y="3099"/>
                    </a:cubicBezTo>
                    <a:cubicBezTo>
                      <a:pt x="55704" y="3276"/>
                      <a:pt x="55369" y="3462"/>
                      <a:pt x="55036" y="3657"/>
                    </a:cubicBezTo>
                    <a:cubicBezTo>
                      <a:pt x="54125" y="4198"/>
                      <a:pt x="53164" y="4810"/>
                      <a:pt x="52161" y="5489"/>
                    </a:cubicBezTo>
                    <a:cubicBezTo>
                      <a:pt x="52136" y="5504"/>
                      <a:pt x="52115" y="5521"/>
                      <a:pt x="52090" y="5536"/>
                    </a:cubicBezTo>
                    <a:cubicBezTo>
                      <a:pt x="52064" y="5553"/>
                      <a:pt x="52036" y="5571"/>
                      <a:pt x="52011" y="5589"/>
                    </a:cubicBezTo>
                    <a:cubicBezTo>
                      <a:pt x="51958" y="5624"/>
                      <a:pt x="51905" y="5660"/>
                      <a:pt x="51855" y="5696"/>
                    </a:cubicBezTo>
                    <a:lnTo>
                      <a:pt x="51759" y="5760"/>
                    </a:lnTo>
                    <a:cubicBezTo>
                      <a:pt x="51197" y="6148"/>
                      <a:pt x="50624" y="6557"/>
                      <a:pt x="50037" y="6984"/>
                    </a:cubicBezTo>
                    <a:cubicBezTo>
                      <a:pt x="50012" y="7002"/>
                      <a:pt x="49984" y="7023"/>
                      <a:pt x="49959" y="7041"/>
                    </a:cubicBezTo>
                    <a:cubicBezTo>
                      <a:pt x="35387" y="17699"/>
                      <a:pt x="13622" y="40776"/>
                      <a:pt x="1021" y="65487"/>
                    </a:cubicBezTo>
                    <a:cubicBezTo>
                      <a:pt x="673" y="66167"/>
                      <a:pt x="335" y="66850"/>
                      <a:pt x="0" y="67533"/>
                    </a:cubicBezTo>
                    <a:lnTo>
                      <a:pt x="0" y="134457"/>
                    </a:lnTo>
                    <a:lnTo>
                      <a:pt x="16198" y="134457"/>
                    </a:lnTo>
                    <a:cubicBezTo>
                      <a:pt x="18774" y="132095"/>
                      <a:pt x="20232" y="128679"/>
                      <a:pt x="19183" y="123731"/>
                    </a:cubicBezTo>
                    <a:cubicBezTo>
                      <a:pt x="16859" y="112767"/>
                      <a:pt x="15931" y="102208"/>
                      <a:pt x="16465" y="92008"/>
                    </a:cubicBezTo>
                    <a:cubicBezTo>
                      <a:pt x="16234" y="91980"/>
                      <a:pt x="16027" y="91788"/>
                      <a:pt x="16119" y="91507"/>
                    </a:cubicBezTo>
                    <a:cubicBezTo>
                      <a:pt x="16247" y="91123"/>
                      <a:pt x="16393" y="90749"/>
                      <a:pt x="16561" y="90386"/>
                    </a:cubicBezTo>
                    <a:cubicBezTo>
                      <a:pt x="18130" y="67269"/>
                      <a:pt x="27276" y="45996"/>
                      <a:pt x="44761" y="26009"/>
                    </a:cubicBezTo>
                    <a:cubicBezTo>
                      <a:pt x="61190" y="7215"/>
                      <a:pt x="77632" y="4266"/>
                      <a:pt x="86914" y="3835"/>
                    </a:cubicBezTo>
                    <a:cubicBezTo>
                      <a:pt x="82364" y="1967"/>
                      <a:pt x="75964" y="0"/>
                      <a:pt x="69233" y="0"/>
                    </a:cubicBezTo>
                    <a:close/>
                  </a:path>
                </a:pathLst>
              </a:custGeom>
              <a:solidFill>
                <a:srgbClr val="25C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801990" y="2778248"/>
                <a:ext cx="63857" cy="66582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590" extrusionOk="0">
                    <a:moveTo>
                      <a:pt x="1897" y="0"/>
                    </a:moveTo>
                    <a:cubicBezTo>
                      <a:pt x="1769" y="0"/>
                      <a:pt x="1641" y="54"/>
                      <a:pt x="1548" y="178"/>
                    </a:cubicBezTo>
                    <a:cubicBezTo>
                      <a:pt x="1107" y="783"/>
                      <a:pt x="662" y="1388"/>
                      <a:pt x="221" y="1992"/>
                    </a:cubicBezTo>
                    <a:cubicBezTo>
                      <a:pt x="1" y="2295"/>
                      <a:pt x="288" y="2590"/>
                      <a:pt x="587" y="2590"/>
                    </a:cubicBezTo>
                    <a:cubicBezTo>
                      <a:pt x="715" y="2590"/>
                      <a:pt x="843" y="2537"/>
                      <a:pt x="936" y="2412"/>
                    </a:cubicBezTo>
                    <a:cubicBezTo>
                      <a:pt x="1377" y="1808"/>
                      <a:pt x="1822" y="1202"/>
                      <a:pt x="2263" y="598"/>
                    </a:cubicBezTo>
                    <a:cubicBezTo>
                      <a:pt x="2483" y="296"/>
                      <a:pt x="2196" y="0"/>
                      <a:pt x="1897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873684" y="2724291"/>
                <a:ext cx="46016" cy="52340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36" extrusionOk="0">
                    <a:moveTo>
                      <a:pt x="1221" y="0"/>
                    </a:moveTo>
                    <a:cubicBezTo>
                      <a:pt x="1096" y="0"/>
                      <a:pt x="972" y="57"/>
                      <a:pt x="890" y="199"/>
                    </a:cubicBezTo>
                    <a:lnTo>
                      <a:pt x="185" y="1416"/>
                    </a:lnTo>
                    <a:cubicBezTo>
                      <a:pt x="1" y="1736"/>
                      <a:pt x="285" y="2035"/>
                      <a:pt x="570" y="2035"/>
                    </a:cubicBezTo>
                    <a:cubicBezTo>
                      <a:pt x="694" y="2035"/>
                      <a:pt x="819" y="1978"/>
                      <a:pt x="901" y="1836"/>
                    </a:cubicBezTo>
                    <a:lnTo>
                      <a:pt x="1605" y="619"/>
                    </a:lnTo>
                    <a:cubicBezTo>
                      <a:pt x="1790" y="299"/>
                      <a:pt x="1505" y="0"/>
                      <a:pt x="1221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872476" y="2833747"/>
                <a:ext cx="52829" cy="56634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203" extrusionOk="0">
                    <a:moveTo>
                      <a:pt x="1474" y="0"/>
                    </a:moveTo>
                    <a:cubicBezTo>
                      <a:pt x="1346" y="0"/>
                      <a:pt x="1222" y="54"/>
                      <a:pt x="1132" y="189"/>
                    </a:cubicBezTo>
                    <a:lnTo>
                      <a:pt x="204" y="1598"/>
                    </a:lnTo>
                    <a:cubicBezTo>
                      <a:pt x="1" y="1908"/>
                      <a:pt x="286" y="2202"/>
                      <a:pt x="577" y="2202"/>
                    </a:cubicBezTo>
                    <a:cubicBezTo>
                      <a:pt x="705" y="2202"/>
                      <a:pt x="833" y="2149"/>
                      <a:pt x="919" y="2015"/>
                    </a:cubicBezTo>
                    <a:cubicBezTo>
                      <a:pt x="1229" y="1545"/>
                      <a:pt x="1538" y="1075"/>
                      <a:pt x="1848" y="609"/>
                    </a:cubicBezTo>
                    <a:cubicBezTo>
                      <a:pt x="2054" y="296"/>
                      <a:pt x="1766" y="0"/>
                      <a:pt x="1474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1181872" y="2356747"/>
                <a:ext cx="60567" cy="55631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164" extrusionOk="0">
                    <a:moveTo>
                      <a:pt x="1768" y="1"/>
                    </a:moveTo>
                    <a:cubicBezTo>
                      <a:pt x="1673" y="1"/>
                      <a:pt x="1576" y="40"/>
                      <a:pt x="1491" y="132"/>
                    </a:cubicBezTo>
                    <a:cubicBezTo>
                      <a:pt x="1085" y="570"/>
                      <a:pt x="683" y="1007"/>
                      <a:pt x="278" y="1449"/>
                    </a:cubicBezTo>
                    <a:cubicBezTo>
                      <a:pt x="0" y="1747"/>
                      <a:pt x="281" y="2163"/>
                      <a:pt x="588" y="2163"/>
                    </a:cubicBezTo>
                    <a:cubicBezTo>
                      <a:pt x="683" y="2163"/>
                      <a:pt x="780" y="2124"/>
                      <a:pt x="865" y="2032"/>
                    </a:cubicBezTo>
                    <a:cubicBezTo>
                      <a:pt x="1267" y="1595"/>
                      <a:pt x="1673" y="1157"/>
                      <a:pt x="2078" y="715"/>
                    </a:cubicBezTo>
                    <a:cubicBezTo>
                      <a:pt x="2356" y="416"/>
                      <a:pt x="2074" y="1"/>
                      <a:pt x="1768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1212976" y="2414997"/>
                <a:ext cx="56788" cy="64963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527" extrusionOk="0">
                    <a:moveTo>
                      <a:pt x="1708" y="1"/>
                    </a:moveTo>
                    <a:cubicBezTo>
                      <a:pt x="1540" y="1"/>
                      <a:pt x="1366" y="83"/>
                      <a:pt x="1288" y="275"/>
                    </a:cubicBezTo>
                    <a:cubicBezTo>
                      <a:pt x="1053" y="851"/>
                      <a:pt x="711" y="1360"/>
                      <a:pt x="281" y="1812"/>
                    </a:cubicBezTo>
                    <a:cubicBezTo>
                      <a:pt x="0" y="2110"/>
                      <a:pt x="281" y="2526"/>
                      <a:pt x="594" y="2526"/>
                    </a:cubicBezTo>
                    <a:cubicBezTo>
                      <a:pt x="687" y="2526"/>
                      <a:pt x="783" y="2488"/>
                      <a:pt x="868" y="2398"/>
                    </a:cubicBezTo>
                    <a:cubicBezTo>
                      <a:pt x="1402" y="1836"/>
                      <a:pt x="1793" y="1210"/>
                      <a:pt x="2088" y="495"/>
                    </a:cubicBezTo>
                    <a:cubicBezTo>
                      <a:pt x="2209" y="196"/>
                      <a:pt x="1964" y="1"/>
                      <a:pt x="1708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1267832" y="2575865"/>
                <a:ext cx="54988" cy="62109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2416" extrusionOk="0">
                    <a:moveTo>
                      <a:pt x="1562" y="0"/>
                    </a:moveTo>
                    <a:cubicBezTo>
                      <a:pt x="1434" y="0"/>
                      <a:pt x="1309" y="57"/>
                      <a:pt x="1221" y="192"/>
                    </a:cubicBezTo>
                    <a:cubicBezTo>
                      <a:pt x="879" y="729"/>
                      <a:pt x="541" y="1267"/>
                      <a:pt x="200" y="1804"/>
                    </a:cubicBezTo>
                    <a:cubicBezTo>
                      <a:pt x="1" y="2121"/>
                      <a:pt x="285" y="2416"/>
                      <a:pt x="573" y="2416"/>
                    </a:cubicBezTo>
                    <a:cubicBezTo>
                      <a:pt x="702" y="2416"/>
                      <a:pt x="830" y="2359"/>
                      <a:pt x="915" y="2223"/>
                    </a:cubicBezTo>
                    <a:cubicBezTo>
                      <a:pt x="1257" y="1686"/>
                      <a:pt x="1598" y="1149"/>
                      <a:pt x="1940" y="612"/>
                    </a:cubicBezTo>
                    <a:cubicBezTo>
                      <a:pt x="2139" y="296"/>
                      <a:pt x="1851" y="0"/>
                      <a:pt x="1562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644234" y="3274631"/>
                <a:ext cx="44834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98" extrusionOk="0">
                    <a:moveTo>
                      <a:pt x="1243" y="1"/>
                    </a:moveTo>
                    <a:cubicBezTo>
                      <a:pt x="1075" y="1"/>
                      <a:pt x="905" y="86"/>
                      <a:pt x="829" y="278"/>
                    </a:cubicBezTo>
                    <a:cubicBezTo>
                      <a:pt x="591" y="886"/>
                      <a:pt x="353" y="1495"/>
                      <a:pt x="118" y="2099"/>
                    </a:cubicBezTo>
                    <a:cubicBezTo>
                      <a:pt x="0" y="2402"/>
                      <a:pt x="246" y="2597"/>
                      <a:pt x="502" y="2597"/>
                    </a:cubicBezTo>
                    <a:cubicBezTo>
                      <a:pt x="670" y="2597"/>
                      <a:pt x="841" y="2516"/>
                      <a:pt x="915" y="2320"/>
                    </a:cubicBezTo>
                    <a:cubicBezTo>
                      <a:pt x="1153" y="1712"/>
                      <a:pt x="1392" y="1107"/>
                      <a:pt x="1627" y="498"/>
                    </a:cubicBezTo>
                    <a:cubicBezTo>
                      <a:pt x="1744" y="200"/>
                      <a:pt x="1499" y="1"/>
                      <a:pt x="1243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623026" y="3435319"/>
                <a:ext cx="56094" cy="68690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2672" extrusionOk="0">
                    <a:moveTo>
                      <a:pt x="1623" y="0"/>
                    </a:moveTo>
                    <a:cubicBezTo>
                      <a:pt x="1502" y="0"/>
                      <a:pt x="1385" y="60"/>
                      <a:pt x="1313" y="214"/>
                    </a:cubicBezTo>
                    <a:cubicBezTo>
                      <a:pt x="1032" y="836"/>
                      <a:pt x="684" y="1413"/>
                      <a:pt x="253" y="1943"/>
                    </a:cubicBezTo>
                    <a:cubicBezTo>
                      <a:pt x="1" y="2255"/>
                      <a:pt x="275" y="2672"/>
                      <a:pt x="569" y="2672"/>
                    </a:cubicBezTo>
                    <a:cubicBezTo>
                      <a:pt x="662" y="2672"/>
                      <a:pt x="758" y="2629"/>
                      <a:pt x="840" y="2529"/>
                    </a:cubicBezTo>
                    <a:cubicBezTo>
                      <a:pt x="1316" y="1943"/>
                      <a:pt x="1715" y="1320"/>
                      <a:pt x="2028" y="633"/>
                    </a:cubicBezTo>
                    <a:cubicBezTo>
                      <a:pt x="2181" y="303"/>
                      <a:pt x="1893" y="0"/>
                      <a:pt x="1623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1503324" y="2167808"/>
                <a:ext cx="54243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064" extrusionOk="0">
                    <a:moveTo>
                      <a:pt x="1519" y="1"/>
                    </a:moveTo>
                    <a:cubicBezTo>
                      <a:pt x="1391" y="1"/>
                      <a:pt x="1263" y="54"/>
                      <a:pt x="1171" y="179"/>
                    </a:cubicBezTo>
                    <a:cubicBezTo>
                      <a:pt x="854" y="609"/>
                      <a:pt x="537" y="1039"/>
                      <a:pt x="220" y="1466"/>
                    </a:cubicBezTo>
                    <a:cubicBezTo>
                      <a:pt x="0" y="1768"/>
                      <a:pt x="289" y="2064"/>
                      <a:pt x="591" y="2064"/>
                    </a:cubicBezTo>
                    <a:cubicBezTo>
                      <a:pt x="716" y="2064"/>
                      <a:pt x="847" y="2011"/>
                      <a:pt x="939" y="1886"/>
                    </a:cubicBezTo>
                    <a:cubicBezTo>
                      <a:pt x="1256" y="1456"/>
                      <a:pt x="1569" y="1029"/>
                      <a:pt x="1885" y="599"/>
                    </a:cubicBezTo>
                    <a:cubicBezTo>
                      <a:pt x="2110" y="296"/>
                      <a:pt x="1818" y="1"/>
                      <a:pt x="1519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1489597" y="2266390"/>
                <a:ext cx="52880" cy="754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2933" extrusionOk="0">
                    <a:moveTo>
                      <a:pt x="1552" y="0"/>
                    </a:moveTo>
                    <a:cubicBezTo>
                      <a:pt x="1388" y="0"/>
                      <a:pt x="1217" y="86"/>
                      <a:pt x="1150" y="286"/>
                    </a:cubicBezTo>
                    <a:cubicBezTo>
                      <a:pt x="897" y="997"/>
                      <a:pt x="577" y="1669"/>
                      <a:pt x="189" y="2317"/>
                    </a:cubicBezTo>
                    <a:cubicBezTo>
                      <a:pt x="0" y="2637"/>
                      <a:pt x="285" y="2932"/>
                      <a:pt x="570" y="2932"/>
                    </a:cubicBezTo>
                    <a:cubicBezTo>
                      <a:pt x="698" y="2932"/>
                      <a:pt x="823" y="2875"/>
                      <a:pt x="904" y="2736"/>
                    </a:cubicBezTo>
                    <a:cubicBezTo>
                      <a:pt x="1327" y="2025"/>
                      <a:pt x="1672" y="1281"/>
                      <a:pt x="1946" y="506"/>
                    </a:cubicBezTo>
                    <a:cubicBezTo>
                      <a:pt x="2056" y="200"/>
                      <a:pt x="1805" y="0"/>
                      <a:pt x="1552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357253" y="2838888"/>
                <a:ext cx="68922" cy="74912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914" extrusionOk="0">
                    <a:moveTo>
                      <a:pt x="2122" y="0"/>
                    </a:moveTo>
                    <a:cubicBezTo>
                      <a:pt x="2001" y="0"/>
                      <a:pt x="1884" y="64"/>
                      <a:pt x="1812" y="217"/>
                    </a:cubicBezTo>
                    <a:cubicBezTo>
                      <a:pt x="1474" y="964"/>
                      <a:pt x="994" y="1611"/>
                      <a:pt x="342" y="2113"/>
                    </a:cubicBezTo>
                    <a:cubicBezTo>
                      <a:pt x="1" y="2380"/>
                      <a:pt x="219" y="2913"/>
                      <a:pt x="542" y="2913"/>
                    </a:cubicBezTo>
                    <a:cubicBezTo>
                      <a:pt x="610" y="2913"/>
                      <a:pt x="684" y="2889"/>
                      <a:pt x="759" y="2828"/>
                    </a:cubicBezTo>
                    <a:cubicBezTo>
                      <a:pt x="1528" y="2237"/>
                      <a:pt x="2129" y="1519"/>
                      <a:pt x="2531" y="633"/>
                    </a:cubicBezTo>
                    <a:cubicBezTo>
                      <a:pt x="2680" y="302"/>
                      <a:pt x="2388" y="0"/>
                      <a:pt x="2122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478251" y="2704883"/>
                <a:ext cx="52983" cy="6653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588" extrusionOk="0">
                    <a:moveTo>
                      <a:pt x="1552" y="1"/>
                    </a:moveTo>
                    <a:cubicBezTo>
                      <a:pt x="1392" y="1"/>
                      <a:pt x="1246" y="90"/>
                      <a:pt x="1214" y="299"/>
                    </a:cubicBezTo>
                    <a:cubicBezTo>
                      <a:pt x="1118" y="954"/>
                      <a:pt x="830" y="1473"/>
                      <a:pt x="321" y="1900"/>
                    </a:cubicBezTo>
                    <a:cubicBezTo>
                      <a:pt x="1" y="2168"/>
                      <a:pt x="296" y="2588"/>
                      <a:pt x="634" y="2588"/>
                    </a:cubicBezTo>
                    <a:cubicBezTo>
                      <a:pt x="727" y="2588"/>
                      <a:pt x="822" y="2559"/>
                      <a:pt x="908" y="2484"/>
                    </a:cubicBezTo>
                    <a:cubicBezTo>
                      <a:pt x="1513" y="1982"/>
                      <a:pt x="1901" y="1299"/>
                      <a:pt x="2014" y="521"/>
                    </a:cubicBezTo>
                    <a:cubicBezTo>
                      <a:pt x="2060" y="207"/>
                      <a:pt x="1791" y="1"/>
                      <a:pt x="1552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487582" y="2803028"/>
                <a:ext cx="55914" cy="71081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2765" extrusionOk="0">
                    <a:moveTo>
                      <a:pt x="1605" y="0"/>
                    </a:moveTo>
                    <a:cubicBezTo>
                      <a:pt x="1480" y="0"/>
                      <a:pt x="1356" y="57"/>
                      <a:pt x="1278" y="203"/>
                    </a:cubicBezTo>
                    <a:cubicBezTo>
                      <a:pt x="912" y="850"/>
                      <a:pt x="545" y="1498"/>
                      <a:pt x="182" y="2146"/>
                    </a:cubicBezTo>
                    <a:cubicBezTo>
                      <a:pt x="1" y="2466"/>
                      <a:pt x="285" y="2765"/>
                      <a:pt x="566" y="2765"/>
                    </a:cubicBezTo>
                    <a:cubicBezTo>
                      <a:pt x="691" y="2765"/>
                      <a:pt x="815" y="2707"/>
                      <a:pt x="897" y="2561"/>
                    </a:cubicBezTo>
                    <a:cubicBezTo>
                      <a:pt x="1264" y="1914"/>
                      <a:pt x="1626" y="1267"/>
                      <a:pt x="1993" y="619"/>
                    </a:cubicBezTo>
                    <a:cubicBezTo>
                      <a:pt x="2175" y="299"/>
                      <a:pt x="1886" y="0"/>
                      <a:pt x="1605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818622" y="2413531"/>
                <a:ext cx="52083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57" extrusionOk="0">
                    <a:moveTo>
                      <a:pt x="1449" y="0"/>
                    </a:moveTo>
                    <a:cubicBezTo>
                      <a:pt x="1324" y="0"/>
                      <a:pt x="1196" y="58"/>
                      <a:pt x="1111" y="197"/>
                    </a:cubicBezTo>
                    <a:cubicBezTo>
                      <a:pt x="805" y="677"/>
                      <a:pt x="503" y="1161"/>
                      <a:pt x="201" y="1644"/>
                    </a:cubicBezTo>
                    <a:cubicBezTo>
                      <a:pt x="1" y="1957"/>
                      <a:pt x="286" y="2256"/>
                      <a:pt x="574" y="2256"/>
                    </a:cubicBezTo>
                    <a:cubicBezTo>
                      <a:pt x="702" y="2256"/>
                      <a:pt x="826" y="2199"/>
                      <a:pt x="915" y="2061"/>
                    </a:cubicBezTo>
                    <a:cubicBezTo>
                      <a:pt x="1217" y="1580"/>
                      <a:pt x="1524" y="1097"/>
                      <a:pt x="1826" y="613"/>
                    </a:cubicBezTo>
                    <a:cubicBezTo>
                      <a:pt x="2025" y="299"/>
                      <a:pt x="1737" y="0"/>
                      <a:pt x="1449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855947" y="2473323"/>
                <a:ext cx="41183" cy="39461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35" extrusionOk="0">
                    <a:moveTo>
                      <a:pt x="1036" y="1"/>
                    </a:moveTo>
                    <a:cubicBezTo>
                      <a:pt x="943" y="1"/>
                      <a:pt x="847" y="44"/>
                      <a:pt x="769" y="144"/>
                    </a:cubicBezTo>
                    <a:cubicBezTo>
                      <a:pt x="594" y="364"/>
                      <a:pt x="420" y="585"/>
                      <a:pt x="246" y="805"/>
                    </a:cubicBezTo>
                    <a:cubicBezTo>
                      <a:pt x="0" y="1119"/>
                      <a:pt x="274" y="1534"/>
                      <a:pt x="566" y="1534"/>
                    </a:cubicBezTo>
                    <a:cubicBezTo>
                      <a:pt x="659" y="1534"/>
                      <a:pt x="755" y="1492"/>
                      <a:pt x="833" y="1393"/>
                    </a:cubicBezTo>
                    <a:cubicBezTo>
                      <a:pt x="1007" y="1172"/>
                      <a:pt x="1182" y="951"/>
                      <a:pt x="1353" y="731"/>
                    </a:cubicBezTo>
                    <a:cubicBezTo>
                      <a:pt x="1601" y="418"/>
                      <a:pt x="1327" y="1"/>
                      <a:pt x="1036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290444" y="3410898"/>
                <a:ext cx="71981" cy="100054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3892" extrusionOk="0">
                    <a:moveTo>
                      <a:pt x="2234" y="0"/>
                    </a:moveTo>
                    <a:cubicBezTo>
                      <a:pt x="2109" y="0"/>
                      <a:pt x="1985" y="61"/>
                      <a:pt x="1903" y="203"/>
                    </a:cubicBezTo>
                    <a:cubicBezTo>
                      <a:pt x="1330" y="1228"/>
                      <a:pt x="754" y="2248"/>
                      <a:pt x="181" y="3269"/>
                    </a:cubicBezTo>
                    <a:cubicBezTo>
                      <a:pt x="0" y="3593"/>
                      <a:pt x="288" y="3892"/>
                      <a:pt x="569" y="3892"/>
                    </a:cubicBezTo>
                    <a:cubicBezTo>
                      <a:pt x="693" y="3892"/>
                      <a:pt x="815" y="3832"/>
                      <a:pt x="897" y="3689"/>
                    </a:cubicBezTo>
                    <a:lnTo>
                      <a:pt x="2618" y="623"/>
                    </a:lnTo>
                    <a:cubicBezTo>
                      <a:pt x="2800" y="299"/>
                      <a:pt x="2515" y="0"/>
                      <a:pt x="2234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38899" y="3477271"/>
                <a:ext cx="52777" cy="65708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556" extrusionOk="0">
                    <a:moveTo>
                      <a:pt x="1547" y="1"/>
                    </a:moveTo>
                    <a:cubicBezTo>
                      <a:pt x="1384" y="1"/>
                      <a:pt x="1227" y="90"/>
                      <a:pt x="1174" y="296"/>
                    </a:cubicBezTo>
                    <a:cubicBezTo>
                      <a:pt x="1018" y="897"/>
                      <a:pt x="729" y="1406"/>
                      <a:pt x="288" y="1848"/>
                    </a:cubicBezTo>
                    <a:cubicBezTo>
                      <a:pt x="0" y="2139"/>
                      <a:pt x="281" y="2555"/>
                      <a:pt x="598" y="2555"/>
                    </a:cubicBezTo>
                    <a:cubicBezTo>
                      <a:pt x="694" y="2555"/>
                      <a:pt x="790" y="2520"/>
                      <a:pt x="875" y="2434"/>
                    </a:cubicBezTo>
                    <a:cubicBezTo>
                      <a:pt x="1412" y="1894"/>
                      <a:pt x="1782" y="1253"/>
                      <a:pt x="1971" y="513"/>
                    </a:cubicBezTo>
                    <a:cubicBezTo>
                      <a:pt x="2053" y="204"/>
                      <a:pt x="1797" y="1"/>
                      <a:pt x="1547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426402" y="3291545"/>
                <a:ext cx="58562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552" extrusionOk="0">
                    <a:moveTo>
                      <a:pt x="1716" y="1"/>
                    </a:moveTo>
                    <a:cubicBezTo>
                      <a:pt x="1594" y="1"/>
                      <a:pt x="1473" y="65"/>
                      <a:pt x="1402" y="214"/>
                    </a:cubicBezTo>
                    <a:cubicBezTo>
                      <a:pt x="1110" y="819"/>
                      <a:pt x="747" y="1353"/>
                      <a:pt x="286" y="1837"/>
                    </a:cubicBezTo>
                    <a:cubicBezTo>
                      <a:pt x="0" y="2135"/>
                      <a:pt x="282" y="2551"/>
                      <a:pt x="595" y="2551"/>
                    </a:cubicBezTo>
                    <a:cubicBezTo>
                      <a:pt x="688" y="2551"/>
                      <a:pt x="783" y="2512"/>
                      <a:pt x="869" y="2423"/>
                    </a:cubicBezTo>
                    <a:cubicBezTo>
                      <a:pt x="1381" y="1890"/>
                      <a:pt x="1798" y="1299"/>
                      <a:pt x="2118" y="634"/>
                    </a:cubicBezTo>
                    <a:cubicBezTo>
                      <a:pt x="2278" y="303"/>
                      <a:pt x="1986" y="1"/>
                      <a:pt x="1716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-11009" y="3750911"/>
                <a:ext cx="46762" cy="97791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804" extrusionOk="0">
                    <a:moveTo>
                      <a:pt x="1311" y="0"/>
                    </a:moveTo>
                    <a:cubicBezTo>
                      <a:pt x="1150" y="0"/>
                      <a:pt x="997" y="89"/>
                      <a:pt x="958" y="299"/>
                    </a:cubicBezTo>
                    <a:cubicBezTo>
                      <a:pt x="759" y="1324"/>
                      <a:pt x="478" y="2323"/>
                      <a:pt x="115" y="3305"/>
                    </a:cubicBezTo>
                    <a:cubicBezTo>
                      <a:pt x="1" y="3608"/>
                      <a:pt x="250" y="3803"/>
                      <a:pt x="503" y="3803"/>
                    </a:cubicBezTo>
                    <a:cubicBezTo>
                      <a:pt x="670" y="3803"/>
                      <a:pt x="841" y="3721"/>
                      <a:pt x="912" y="3522"/>
                    </a:cubicBezTo>
                    <a:cubicBezTo>
                      <a:pt x="1275" y="2544"/>
                      <a:pt x="1556" y="1544"/>
                      <a:pt x="1759" y="519"/>
                    </a:cubicBezTo>
                    <a:cubicBezTo>
                      <a:pt x="1819" y="206"/>
                      <a:pt x="1552" y="0"/>
                      <a:pt x="1311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4"/>
              <p:cNvSpPr/>
              <p:nvPr/>
            </p:nvSpPr>
            <p:spPr>
              <a:xfrm>
                <a:off x="35184" y="3821500"/>
                <a:ext cx="36530" cy="75297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929" extrusionOk="0">
                    <a:moveTo>
                      <a:pt x="908" y="0"/>
                    </a:moveTo>
                    <a:cubicBezTo>
                      <a:pt x="752" y="0"/>
                      <a:pt x="602" y="93"/>
                      <a:pt x="570" y="303"/>
                    </a:cubicBezTo>
                    <a:cubicBezTo>
                      <a:pt x="456" y="1018"/>
                      <a:pt x="296" y="1722"/>
                      <a:pt x="93" y="2416"/>
                    </a:cubicBezTo>
                    <a:cubicBezTo>
                      <a:pt x="0" y="2725"/>
                      <a:pt x="256" y="2929"/>
                      <a:pt x="506" y="2929"/>
                    </a:cubicBezTo>
                    <a:cubicBezTo>
                      <a:pt x="670" y="2929"/>
                      <a:pt x="833" y="2839"/>
                      <a:pt x="890" y="2637"/>
                    </a:cubicBezTo>
                    <a:cubicBezTo>
                      <a:pt x="1097" y="1943"/>
                      <a:pt x="1253" y="1238"/>
                      <a:pt x="1371" y="524"/>
                    </a:cubicBezTo>
                    <a:cubicBezTo>
                      <a:pt x="1420" y="207"/>
                      <a:pt x="1150" y="0"/>
                      <a:pt x="908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4"/>
              <p:cNvSpPr/>
              <p:nvPr/>
            </p:nvSpPr>
            <p:spPr>
              <a:xfrm>
                <a:off x="116852" y="3645465"/>
                <a:ext cx="53523" cy="79051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3075" extrusionOk="0">
                    <a:moveTo>
                      <a:pt x="1524" y="1"/>
                    </a:moveTo>
                    <a:cubicBezTo>
                      <a:pt x="1402" y="1"/>
                      <a:pt x="1281" y="65"/>
                      <a:pt x="1210" y="214"/>
                    </a:cubicBezTo>
                    <a:cubicBezTo>
                      <a:pt x="862" y="957"/>
                      <a:pt x="509" y="1701"/>
                      <a:pt x="157" y="2444"/>
                    </a:cubicBezTo>
                    <a:cubicBezTo>
                      <a:pt x="0" y="2775"/>
                      <a:pt x="292" y="3074"/>
                      <a:pt x="559" y="3074"/>
                    </a:cubicBezTo>
                    <a:cubicBezTo>
                      <a:pt x="683" y="3074"/>
                      <a:pt x="801" y="3014"/>
                      <a:pt x="872" y="2861"/>
                    </a:cubicBezTo>
                    <a:cubicBezTo>
                      <a:pt x="1225" y="2121"/>
                      <a:pt x="1576" y="1377"/>
                      <a:pt x="1925" y="633"/>
                    </a:cubicBezTo>
                    <a:cubicBezTo>
                      <a:pt x="2082" y="303"/>
                      <a:pt x="1793" y="1"/>
                      <a:pt x="1524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318232" y="4024063"/>
                <a:ext cx="30823" cy="81673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3177" extrusionOk="0">
                    <a:moveTo>
                      <a:pt x="691" y="1"/>
                    </a:moveTo>
                    <a:cubicBezTo>
                      <a:pt x="530" y="1"/>
                      <a:pt x="388" y="93"/>
                      <a:pt x="359" y="303"/>
                    </a:cubicBezTo>
                    <a:cubicBezTo>
                      <a:pt x="253" y="1085"/>
                      <a:pt x="146" y="1871"/>
                      <a:pt x="43" y="2658"/>
                    </a:cubicBezTo>
                    <a:cubicBezTo>
                      <a:pt x="0" y="2971"/>
                      <a:pt x="271" y="3177"/>
                      <a:pt x="512" y="3177"/>
                    </a:cubicBezTo>
                    <a:cubicBezTo>
                      <a:pt x="669" y="3177"/>
                      <a:pt x="811" y="3085"/>
                      <a:pt x="840" y="2875"/>
                    </a:cubicBezTo>
                    <a:cubicBezTo>
                      <a:pt x="947" y="2093"/>
                      <a:pt x="1054" y="1306"/>
                      <a:pt x="1160" y="520"/>
                    </a:cubicBezTo>
                    <a:cubicBezTo>
                      <a:pt x="1199" y="207"/>
                      <a:pt x="929" y="1"/>
                      <a:pt x="691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391930" y="4013832"/>
                <a:ext cx="36145" cy="6776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2636" extrusionOk="0">
                    <a:moveTo>
                      <a:pt x="840" y="0"/>
                    </a:moveTo>
                    <a:cubicBezTo>
                      <a:pt x="716" y="0"/>
                      <a:pt x="591" y="57"/>
                      <a:pt x="509" y="202"/>
                    </a:cubicBezTo>
                    <a:cubicBezTo>
                      <a:pt x="360" y="466"/>
                      <a:pt x="221" y="736"/>
                      <a:pt x="97" y="1010"/>
                    </a:cubicBezTo>
                    <a:cubicBezTo>
                      <a:pt x="61" y="1551"/>
                      <a:pt x="29" y="2092"/>
                      <a:pt x="1" y="2632"/>
                    </a:cubicBezTo>
                    <a:cubicBezTo>
                      <a:pt x="18" y="2636"/>
                      <a:pt x="39" y="2636"/>
                      <a:pt x="57" y="2636"/>
                    </a:cubicBezTo>
                    <a:cubicBezTo>
                      <a:pt x="225" y="2636"/>
                      <a:pt x="389" y="2550"/>
                      <a:pt x="456" y="2351"/>
                    </a:cubicBezTo>
                    <a:cubicBezTo>
                      <a:pt x="655" y="1747"/>
                      <a:pt x="911" y="1174"/>
                      <a:pt x="1224" y="619"/>
                    </a:cubicBezTo>
                    <a:cubicBezTo>
                      <a:pt x="1405" y="299"/>
                      <a:pt x="1121" y="0"/>
                      <a:pt x="840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380671" y="4039795"/>
                <a:ext cx="13754" cy="4172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623" extrusionOk="0">
                    <a:moveTo>
                      <a:pt x="535" y="0"/>
                    </a:moveTo>
                    <a:lnTo>
                      <a:pt x="535" y="0"/>
                    </a:lnTo>
                    <a:cubicBezTo>
                      <a:pt x="367" y="363"/>
                      <a:pt x="221" y="737"/>
                      <a:pt x="93" y="1121"/>
                    </a:cubicBezTo>
                    <a:cubicBezTo>
                      <a:pt x="1" y="1402"/>
                      <a:pt x="208" y="1594"/>
                      <a:pt x="439" y="1622"/>
                    </a:cubicBezTo>
                    <a:cubicBezTo>
                      <a:pt x="467" y="1082"/>
                      <a:pt x="499" y="541"/>
                      <a:pt x="535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345737" y="3882500"/>
                <a:ext cx="49153" cy="68973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683" extrusionOk="0">
                    <a:moveTo>
                      <a:pt x="1506" y="1"/>
                    </a:moveTo>
                    <a:cubicBezTo>
                      <a:pt x="1299" y="1"/>
                      <a:pt x="1082" y="136"/>
                      <a:pt x="1061" y="399"/>
                    </a:cubicBezTo>
                    <a:cubicBezTo>
                      <a:pt x="1018" y="1021"/>
                      <a:pt x="748" y="1551"/>
                      <a:pt x="300" y="1982"/>
                    </a:cubicBezTo>
                    <a:cubicBezTo>
                      <a:pt x="1" y="2267"/>
                      <a:pt x="286" y="2683"/>
                      <a:pt x="609" y="2683"/>
                    </a:cubicBezTo>
                    <a:cubicBezTo>
                      <a:pt x="705" y="2683"/>
                      <a:pt x="802" y="2651"/>
                      <a:pt x="887" y="2566"/>
                    </a:cubicBezTo>
                    <a:cubicBezTo>
                      <a:pt x="1499" y="1982"/>
                      <a:pt x="1830" y="1242"/>
                      <a:pt x="1890" y="399"/>
                    </a:cubicBezTo>
                    <a:cubicBezTo>
                      <a:pt x="1911" y="136"/>
                      <a:pt x="1713" y="1"/>
                      <a:pt x="1506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114101" y="4287344"/>
                <a:ext cx="38176" cy="75117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922" extrusionOk="0">
                    <a:moveTo>
                      <a:pt x="1079" y="0"/>
                    </a:moveTo>
                    <a:cubicBezTo>
                      <a:pt x="872" y="0"/>
                      <a:pt x="656" y="136"/>
                      <a:pt x="641" y="402"/>
                    </a:cubicBezTo>
                    <a:cubicBezTo>
                      <a:pt x="598" y="1061"/>
                      <a:pt x="439" y="1691"/>
                      <a:pt x="158" y="2292"/>
                    </a:cubicBezTo>
                    <a:cubicBezTo>
                      <a:pt x="1" y="2619"/>
                      <a:pt x="289" y="2921"/>
                      <a:pt x="559" y="2921"/>
                    </a:cubicBezTo>
                    <a:cubicBezTo>
                      <a:pt x="680" y="2921"/>
                      <a:pt x="802" y="2857"/>
                      <a:pt x="872" y="2708"/>
                    </a:cubicBezTo>
                    <a:cubicBezTo>
                      <a:pt x="1221" y="1972"/>
                      <a:pt x="1417" y="1213"/>
                      <a:pt x="1467" y="402"/>
                    </a:cubicBezTo>
                    <a:cubicBezTo>
                      <a:pt x="1485" y="136"/>
                      <a:pt x="1285" y="0"/>
                      <a:pt x="1079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148958" y="4304181"/>
                <a:ext cx="55065" cy="101699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3956" extrusionOk="0">
                    <a:moveTo>
                      <a:pt x="1641" y="0"/>
                    </a:moveTo>
                    <a:cubicBezTo>
                      <a:pt x="1473" y="0"/>
                      <a:pt x="1306" y="85"/>
                      <a:pt x="1235" y="284"/>
                    </a:cubicBezTo>
                    <a:cubicBezTo>
                      <a:pt x="861" y="1341"/>
                      <a:pt x="484" y="2398"/>
                      <a:pt x="107" y="3455"/>
                    </a:cubicBezTo>
                    <a:cubicBezTo>
                      <a:pt x="0" y="3757"/>
                      <a:pt x="249" y="3956"/>
                      <a:pt x="502" y="3956"/>
                    </a:cubicBezTo>
                    <a:cubicBezTo>
                      <a:pt x="669" y="3956"/>
                      <a:pt x="836" y="3870"/>
                      <a:pt x="907" y="3675"/>
                    </a:cubicBezTo>
                    <a:lnTo>
                      <a:pt x="2035" y="506"/>
                    </a:lnTo>
                    <a:cubicBezTo>
                      <a:pt x="2142" y="199"/>
                      <a:pt x="1893" y="0"/>
                      <a:pt x="1641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2477345" y="3138003"/>
                <a:ext cx="298336" cy="110876"/>
              </a:xfrm>
              <a:custGeom>
                <a:avLst/>
                <a:gdLst/>
                <a:ahLst/>
                <a:cxnLst/>
                <a:rect l="l" t="t" r="r" b="b"/>
                <a:pathLst>
                  <a:path w="11605" h="43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86" y="819"/>
                      <a:pt x="1519" y="1509"/>
                      <a:pt x="2409" y="2099"/>
                    </a:cubicBezTo>
                    <a:cubicBezTo>
                      <a:pt x="3302" y="2694"/>
                      <a:pt x="4269" y="3173"/>
                      <a:pt x="5280" y="3541"/>
                    </a:cubicBezTo>
                    <a:cubicBezTo>
                      <a:pt x="6293" y="3882"/>
                      <a:pt x="7343" y="4152"/>
                      <a:pt x="8410" y="4241"/>
                    </a:cubicBezTo>
                    <a:cubicBezTo>
                      <a:pt x="8944" y="4312"/>
                      <a:pt x="9481" y="4298"/>
                      <a:pt x="10014" y="4305"/>
                    </a:cubicBezTo>
                    <a:cubicBezTo>
                      <a:pt x="10548" y="4298"/>
                      <a:pt x="11078" y="4224"/>
                      <a:pt x="11605" y="4173"/>
                    </a:cubicBezTo>
                    <a:lnTo>
                      <a:pt x="11605" y="4173"/>
                    </a:lnTo>
                    <a:cubicBezTo>
                      <a:pt x="11336" y="4177"/>
                      <a:pt x="11068" y="4180"/>
                      <a:pt x="10799" y="4180"/>
                    </a:cubicBezTo>
                    <a:cubicBezTo>
                      <a:pt x="10006" y="4180"/>
                      <a:pt x="9216" y="4152"/>
                      <a:pt x="8435" y="4027"/>
                    </a:cubicBezTo>
                    <a:cubicBezTo>
                      <a:pt x="7389" y="3899"/>
                      <a:pt x="6361" y="3636"/>
                      <a:pt x="5372" y="3280"/>
                    </a:cubicBezTo>
                    <a:cubicBezTo>
                      <a:pt x="4372" y="2943"/>
                      <a:pt x="3426" y="2469"/>
                      <a:pt x="2522" y="1922"/>
                    </a:cubicBezTo>
                    <a:cubicBezTo>
                      <a:pt x="1622" y="1374"/>
                      <a:pt x="768" y="740"/>
                      <a:pt x="0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1381684" y="1714046"/>
                <a:ext cx="598805" cy="1478670"/>
              </a:xfrm>
              <a:custGeom>
                <a:avLst/>
                <a:gdLst/>
                <a:ahLst/>
                <a:cxnLst/>
                <a:rect l="l" t="t" r="r" b="b"/>
                <a:pathLst>
                  <a:path w="23293" h="57519" extrusionOk="0">
                    <a:moveTo>
                      <a:pt x="10395" y="1"/>
                    </a:moveTo>
                    <a:lnTo>
                      <a:pt x="10395" y="1"/>
                    </a:lnTo>
                    <a:cubicBezTo>
                      <a:pt x="6891" y="4575"/>
                      <a:pt x="4192" y="9780"/>
                      <a:pt x="2417" y="15284"/>
                    </a:cubicBezTo>
                    <a:cubicBezTo>
                      <a:pt x="655" y="20783"/>
                      <a:pt x="0" y="26725"/>
                      <a:pt x="1072" y="32459"/>
                    </a:cubicBezTo>
                    <a:cubicBezTo>
                      <a:pt x="1644" y="35312"/>
                      <a:pt x="2665" y="38066"/>
                      <a:pt x="4042" y="40620"/>
                    </a:cubicBezTo>
                    <a:lnTo>
                      <a:pt x="4572" y="41573"/>
                    </a:lnTo>
                    <a:cubicBezTo>
                      <a:pt x="4747" y="41890"/>
                      <a:pt x="4921" y="42210"/>
                      <a:pt x="5138" y="42502"/>
                    </a:cubicBezTo>
                    <a:lnTo>
                      <a:pt x="6365" y="44302"/>
                    </a:lnTo>
                    <a:cubicBezTo>
                      <a:pt x="6788" y="44889"/>
                      <a:pt x="7276" y="45430"/>
                      <a:pt x="7727" y="45992"/>
                    </a:cubicBezTo>
                    <a:lnTo>
                      <a:pt x="8425" y="46828"/>
                    </a:lnTo>
                    <a:lnTo>
                      <a:pt x="9186" y="47604"/>
                    </a:lnTo>
                    <a:lnTo>
                      <a:pt x="10716" y="49144"/>
                    </a:lnTo>
                    <a:lnTo>
                      <a:pt x="12367" y="50556"/>
                    </a:lnTo>
                    <a:lnTo>
                      <a:pt x="13188" y="51261"/>
                    </a:lnTo>
                    <a:cubicBezTo>
                      <a:pt x="13469" y="51489"/>
                      <a:pt x="13768" y="51691"/>
                      <a:pt x="14056" y="51908"/>
                    </a:cubicBezTo>
                    <a:lnTo>
                      <a:pt x="15807" y="53185"/>
                    </a:lnTo>
                    <a:lnTo>
                      <a:pt x="16248" y="53502"/>
                    </a:lnTo>
                    <a:lnTo>
                      <a:pt x="16707" y="53786"/>
                    </a:lnTo>
                    <a:lnTo>
                      <a:pt x="17628" y="54356"/>
                    </a:lnTo>
                    <a:lnTo>
                      <a:pt x="19467" y="55494"/>
                    </a:lnTo>
                    <a:cubicBezTo>
                      <a:pt x="20734" y="56188"/>
                      <a:pt x="22015" y="56850"/>
                      <a:pt x="23292" y="57518"/>
                    </a:cubicBezTo>
                    <a:lnTo>
                      <a:pt x="19542" y="55370"/>
                    </a:lnTo>
                    <a:lnTo>
                      <a:pt x="17742" y="54181"/>
                    </a:lnTo>
                    <a:lnTo>
                      <a:pt x="16842" y="53591"/>
                    </a:lnTo>
                    <a:lnTo>
                      <a:pt x="16393" y="53292"/>
                    </a:lnTo>
                    <a:lnTo>
                      <a:pt x="15963" y="52965"/>
                    </a:lnTo>
                    <a:lnTo>
                      <a:pt x="14249" y="51663"/>
                    </a:lnTo>
                    <a:cubicBezTo>
                      <a:pt x="13964" y="51442"/>
                      <a:pt x="13669" y="51236"/>
                      <a:pt x="13398" y="51004"/>
                    </a:cubicBezTo>
                    <a:lnTo>
                      <a:pt x="12590" y="50290"/>
                    </a:lnTo>
                    <a:lnTo>
                      <a:pt x="10983" y="48863"/>
                    </a:lnTo>
                    <a:lnTo>
                      <a:pt x="9495" y="47312"/>
                    </a:lnTo>
                    <a:cubicBezTo>
                      <a:pt x="5540" y="43174"/>
                      <a:pt x="2715" y="37959"/>
                      <a:pt x="1612" y="32352"/>
                    </a:cubicBezTo>
                    <a:cubicBezTo>
                      <a:pt x="1072" y="29549"/>
                      <a:pt x="951" y="26671"/>
                      <a:pt x="1182" y="23822"/>
                    </a:cubicBezTo>
                    <a:cubicBezTo>
                      <a:pt x="1409" y="20972"/>
                      <a:pt x="2003" y="18154"/>
                      <a:pt x="2818" y="15407"/>
                    </a:cubicBezTo>
                    <a:cubicBezTo>
                      <a:pt x="3643" y="12662"/>
                      <a:pt x="4722" y="9990"/>
                      <a:pt x="5998" y="7418"/>
                    </a:cubicBezTo>
                    <a:cubicBezTo>
                      <a:pt x="7272" y="4842"/>
                      <a:pt x="8717" y="2341"/>
                      <a:pt x="10395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1604656" y="1695666"/>
                <a:ext cx="564922" cy="448159"/>
              </a:xfrm>
              <a:custGeom>
                <a:avLst/>
                <a:gdLst/>
                <a:ahLst/>
                <a:cxnLst/>
                <a:rect l="l" t="t" r="r" b="b"/>
                <a:pathLst>
                  <a:path w="21975" h="17433" extrusionOk="0">
                    <a:moveTo>
                      <a:pt x="14587" y="1"/>
                    </a:moveTo>
                    <a:cubicBezTo>
                      <a:pt x="6430" y="1"/>
                      <a:pt x="0" y="14124"/>
                      <a:pt x="0" y="14124"/>
                    </a:cubicBezTo>
                    <a:lnTo>
                      <a:pt x="13842" y="17432"/>
                    </a:lnTo>
                    <a:cubicBezTo>
                      <a:pt x="13842" y="17432"/>
                      <a:pt x="21974" y="1071"/>
                      <a:pt x="15674" y="85"/>
                    </a:cubicBezTo>
                    <a:cubicBezTo>
                      <a:pt x="15309" y="28"/>
                      <a:pt x="14946" y="1"/>
                      <a:pt x="14587" y="1"/>
                    </a:cubicBez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1585788" y="1684921"/>
                <a:ext cx="789220" cy="462529"/>
              </a:xfrm>
              <a:custGeom>
                <a:avLst/>
                <a:gdLst/>
                <a:ahLst/>
                <a:cxnLst/>
                <a:rect l="l" t="t" r="r" b="b"/>
                <a:pathLst>
                  <a:path w="30700" h="17992" extrusionOk="0">
                    <a:moveTo>
                      <a:pt x="16121" y="1"/>
                    </a:moveTo>
                    <a:cubicBezTo>
                      <a:pt x="15239" y="1"/>
                      <a:pt x="14359" y="91"/>
                      <a:pt x="13538" y="361"/>
                    </a:cubicBezTo>
                    <a:cubicBezTo>
                      <a:pt x="11745" y="881"/>
                      <a:pt x="10144" y="1845"/>
                      <a:pt x="8745" y="2994"/>
                    </a:cubicBezTo>
                    <a:cubicBezTo>
                      <a:pt x="7340" y="4143"/>
                      <a:pt x="6105" y="5467"/>
                      <a:pt x="4995" y="6879"/>
                    </a:cubicBezTo>
                    <a:cubicBezTo>
                      <a:pt x="2787" y="9714"/>
                      <a:pt x="1171" y="12951"/>
                      <a:pt x="1" y="16299"/>
                    </a:cubicBezTo>
                    <a:cubicBezTo>
                      <a:pt x="748" y="14688"/>
                      <a:pt x="1509" y="13087"/>
                      <a:pt x="2438" y="11582"/>
                    </a:cubicBezTo>
                    <a:cubicBezTo>
                      <a:pt x="3370" y="10081"/>
                      <a:pt x="4363" y="8621"/>
                      <a:pt x="5497" y="7284"/>
                    </a:cubicBezTo>
                    <a:cubicBezTo>
                      <a:pt x="7753" y="4638"/>
                      <a:pt x="10535" y="2257"/>
                      <a:pt x="13801" y="1297"/>
                    </a:cubicBezTo>
                    <a:cubicBezTo>
                      <a:pt x="14504" y="1070"/>
                      <a:pt x="15232" y="1001"/>
                      <a:pt x="15948" y="1001"/>
                    </a:cubicBezTo>
                    <a:cubicBezTo>
                      <a:pt x="16054" y="1001"/>
                      <a:pt x="16160" y="1003"/>
                      <a:pt x="16266" y="1005"/>
                    </a:cubicBezTo>
                    <a:cubicBezTo>
                      <a:pt x="17034" y="1023"/>
                      <a:pt x="17515" y="1454"/>
                      <a:pt x="17743" y="2197"/>
                    </a:cubicBezTo>
                    <a:cubicBezTo>
                      <a:pt x="17977" y="2922"/>
                      <a:pt x="17973" y="3791"/>
                      <a:pt x="17909" y="4630"/>
                    </a:cubicBezTo>
                    <a:cubicBezTo>
                      <a:pt x="17842" y="5480"/>
                      <a:pt x="17689" y="6337"/>
                      <a:pt x="17504" y="7188"/>
                    </a:cubicBezTo>
                    <a:cubicBezTo>
                      <a:pt x="16778" y="10596"/>
                      <a:pt x="15576" y="13951"/>
                      <a:pt x="14234" y="17192"/>
                    </a:cubicBezTo>
                    <a:lnTo>
                      <a:pt x="13904" y="17992"/>
                    </a:lnTo>
                    <a:lnTo>
                      <a:pt x="13904" y="17992"/>
                    </a:lnTo>
                    <a:lnTo>
                      <a:pt x="14750" y="17872"/>
                    </a:lnTo>
                    <a:cubicBezTo>
                      <a:pt x="16658" y="17597"/>
                      <a:pt x="18600" y="17423"/>
                      <a:pt x="20531" y="17335"/>
                    </a:cubicBezTo>
                    <a:cubicBezTo>
                      <a:pt x="21033" y="17316"/>
                      <a:pt x="21537" y="17304"/>
                      <a:pt x="22040" y="17304"/>
                    </a:cubicBezTo>
                    <a:cubicBezTo>
                      <a:pt x="23470" y="17304"/>
                      <a:pt x="24896" y="17398"/>
                      <a:pt x="26281" y="17690"/>
                    </a:cubicBezTo>
                    <a:lnTo>
                      <a:pt x="26540" y="17743"/>
                    </a:lnTo>
                    <a:lnTo>
                      <a:pt x="26636" y="17512"/>
                    </a:lnTo>
                    <a:cubicBezTo>
                      <a:pt x="27913" y="14445"/>
                      <a:pt x="29286" y="11407"/>
                      <a:pt x="30699" y="8387"/>
                    </a:cubicBezTo>
                    <a:lnTo>
                      <a:pt x="30699" y="8387"/>
                    </a:lnTo>
                    <a:cubicBezTo>
                      <a:pt x="29859" y="9828"/>
                      <a:pt x="29069" y="11297"/>
                      <a:pt x="28297" y="12777"/>
                    </a:cubicBezTo>
                    <a:cubicBezTo>
                      <a:pt x="27565" y="14182"/>
                      <a:pt x="26846" y="15598"/>
                      <a:pt x="26177" y="17039"/>
                    </a:cubicBezTo>
                    <a:cubicBezTo>
                      <a:pt x="24306" y="16605"/>
                      <a:pt x="22403" y="16498"/>
                      <a:pt x="20513" y="16494"/>
                    </a:cubicBezTo>
                    <a:cubicBezTo>
                      <a:pt x="18813" y="16494"/>
                      <a:pt x="17127" y="16622"/>
                      <a:pt x="15441" y="16822"/>
                    </a:cubicBezTo>
                    <a:cubicBezTo>
                      <a:pt x="16718" y="13773"/>
                      <a:pt x="17849" y="10675"/>
                      <a:pt x="18582" y="7416"/>
                    </a:cubicBezTo>
                    <a:cubicBezTo>
                      <a:pt x="18767" y="6530"/>
                      <a:pt x="18912" y="5633"/>
                      <a:pt x="18976" y="4712"/>
                    </a:cubicBezTo>
                    <a:cubicBezTo>
                      <a:pt x="19030" y="3791"/>
                      <a:pt x="19045" y="2841"/>
                      <a:pt x="18725" y="1870"/>
                    </a:cubicBezTo>
                    <a:cubicBezTo>
                      <a:pt x="18585" y="1393"/>
                      <a:pt x="18287" y="894"/>
                      <a:pt x="17849" y="536"/>
                    </a:cubicBezTo>
                    <a:cubicBezTo>
                      <a:pt x="17415" y="152"/>
                      <a:pt x="16817" y="30"/>
                      <a:pt x="16326" y="2"/>
                    </a:cubicBezTo>
                    <a:cubicBezTo>
                      <a:pt x="16258" y="1"/>
                      <a:pt x="16189" y="1"/>
                      <a:pt x="16121" y="1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 rot="7823354">
                <a:off x="822851" y="3569909"/>
                <a:ext cx="419573" cy="540850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13089" extrusionOk="0">
                    <a:moveTo>
                      <a:pt x="6599" y="0"/>
                    </a:moveTo>
                    <a:cubicBezTo>
                      <a:pt x="6193" y="0"/>
                      <a:pt x="5777" y="80"/>
                      <a:pt x="5408" y="249"/>
                    </a:cubicBezTo>
                    <a:cubicBezTo>
                      <a:pt x="4888" y="487"/>
                      <a:pt x="4454" y="847"/>
                      <a:pt x="4074" y="1238"/>
                    </a:cubicBezTo>
                    <a:cubicBezTo>
                      <a:pt x="3326" y="2045"/>
                      <a:pt x="2811" y="2996"/>
                      <a:pt x="2356" y="3953"/>
                    </a:cubicBezTo>
                    <a:cubicBezTo>
                      <a:pt x="1914" y="4917"/>
                      <a:pt x="1541" y="5909"/>
                      <a:pt x="1249" y="6920"/>
                    </a:cubicBezTo>
                    <a:cubicBezTo>
                      <a:pt x="651" y="8940"/>
                      <a:pt x="228" y="11004"/>
                      <a:pt x="0" y="13089"/>
                    </a:cubicBezTo>
                    <a:cubicBezTo>
                      <a:pt x="228" y="12067"/>
                      <a:pt x="466" y="11046"/>
                      <a:pt x="747" y="10043"/>
                    </a:cubicBezTo>
                    <a:cubicBezTo>
                      <a:pt x="1018" y="9033"/>
                      <a:pt x="1310" y="8033"/>
                      <a:pt x="1655" y="7051"/>
                    </a:cubicBezTo>
                    <a:cubicBezTo>
                      <a:pt x="2006" y="6073"/>
                      <a:pt x="2356" y="5094"/>
                      <a:pt x="2811" y="4166"/>
                    </a:cubicBezTo>
                    <a:cubicBezTo>
                      <a:pt x="3262" y="3244"/>
                      <a:pt x="3782" y="2341"/>
                      <a:pt x="4472" y="1619"/>
                    </a:cubicBezTo>
                    <a:cubicBezTo>
                      <a:pt x="4814" y="1256"/>
                      <a:pt x="5195" y="936"/>
                      <a:pt x="5628" y="730"/>
                    </a:cubicBezTo>
                    <a:cubicBezTo>
                      <a:pt x="5950" y="581"/>
                      <a:pt x="6286" y="510"/>
                      <a:pt x="6633" y="510"/>
                    </a:cubicBezTo>
                    <a:cubicBezTo>
                      <a:pt x="6759" y="510"/>
                      <a:pt x="6887" y="519"/>
                      <a:pt x="7016" y="538"/>
                    </a:cubicBezTo>
                    <a:cubicBezTo>
                      <a:pt x="7503" y="597"/>
                      <a:pt x="7969" y="758"/>
                      <a:pt x="8360" y="1035"/>
                    </a:cubicBezTo>
                    <a:cubicBezTo>
                      <a:pt x="8752" y="1313"/>
                      <a:pt x="9058" y="1701"/>
                      <a:pt x="9275" y="2145"/>
                    </a:cubicBezTo>
                    <a:cubicBezTo>
                      <a:pt x="9716" y="3042"/>
                      <a:pt x="9830" y="4095"/>
                      <a:pt x="9830" y="5123"/>
                    </a:cubicBezTo>
                    <a:cubicBezTo>
                      <a:pt x="9840" y="6162"/>
                      <a:pt x="9712" y="7201"/>
                      <a:pt x="9517" y="8229"/>
                    </a:cubicBezTo>
                    <a:cubicBezTo>
                      <a:pt x="9833" y="7229"/>
                      <a:pt x="10015" y="6186"/>
                      <a:pt x="10101" y="5134"/>
                    </a:cubicBezTo>
                    <a:cubicBezTo>
                      <a:pt x="10153" y="4081"/>
                      <a:pt x="10093" y="2985"/>
                      <a:pt x="9659" y="1968"/>
                    </a:cubicBezTo>
                    <a:cubicBezTo>
                      <a:pt x="9446" y="1462"/>
                      <a:pt x="9104" y="986"/>
                      <a:pt x="8641" y="651"/>
                    </a:cubicBezTo>
                    <a:cubicBezTo>
                      <a:pt x="8183" y="313"/>
                      <a:pt x="7635" y="118"/>
                      <a:pt x="7087" y="39"/>
                    </a:cubicBezTo>
                    <a:cubicBezTo>
                      <a:pt x="6928" y="13"/>
                      <a:pt x="6765" y="0"/>
                      <a:pt x="6599" y="0"/>
                    </a:cubicBezTo>
                    <a:close/>
                  </a:path>
                </a:pathLst>
              </a:custGeom>
              <a:solidFill>
                <a:srgbClr val="4433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8" name="Google Shape;418;p24"/>
          <p:cNvGrpSpPr/>
          <p:nvPr/>
        </p:nvGrpSpPr>
        <p:grpSpPr>
          <a:xfrm>
            <a:off x="5170027" y="1581150"/>
            <a:ext cx="4100063" cy="1185204"/>
            <a:chOff x="5170027" y="1459300"/>
            <a:chExt cx="4100063" cy="1185204"/>
          </a:xfrm>
        </p:grpSpPr>
        <p:sp>
          <p:nvSpPr>
            <p:cNvPr id="419" name="Google Shape;419;p24"/>
            <p:cNvSpPr/>
            <p:nvPr/>
          </p:nvSpPr>
          <p:spPr>
            <a:xfrm>
              <a:off x="5791200" y="145930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 rot="724461">
              <a:off x="5229158" y="1619416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 rot="724461">
              <a:off x="5170027" y="2178508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 rot="724461">
              <a:off x="5175116" y="2130390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724461">
              <a:off x="5232452" y="1993004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4"/>
          <p:cNvGrpSpPr/>
          <p:nvPr/>
        </p:nvGrpSpPr>
        <p:grpSpPr>
          <a:xfrm>
            <a:off x="224320" y="616971"/>
            <a:ext cx="9065204" cy="2520953"/>
            <a:chOff x="224320" y="616971"/>
            <a:chExt cx="9065204" cy="2520953"/>
          </a:xfrm>
        </p:grpSpPr>
        <p:sp>
          <p:nvSpPr>
            <p:cNvPr id="425" name="Google Shape;425;p24"/>
            <p:cNvSpPr/>
            <p:nvPr/>
          </p:nvSpPr>
          <p:spPr>
            <a:xfrm>
              <a:off x="8888281" y="2721332"/>
              <a:ext cx="401242" cy="416592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659387" y="1871658"/>
              <a:ext cx="173221" cy="177529"/>
            </a:xfrm>
            <a:custGeom>
              <a:avLst/>
              <a:gdLst/>
              <a:ahLst/>
              <a:cxnLst/>
              <a:rect l="l" t="t" r="r" b="b"/>
              <a:pathLst>
                <a:path w="2573" h="2637" extrusionOk="0">
                  <a:moveTo>
                    <a:pt x="849" y="1"/>
                  </a:moveTo>
                  <a:lnTo>
                    <a:pt x="792" y="922"/>
                  </a:lnTo>
                  <a:lnTo>
                    <a:pt x="0" y="1397"/>
                  </a:lnTo>
                  <a:lnTo>
                    <a:pt x="859" y="1738"/>
                  </a:lnTo>
                  <a:lnTo>
                    <a:pt x="1065" y="2636"/>
                  </a:lnTo>
                  <a:lnTo>
                    <a:pt x="1654" y="1924"/>
                  </a:lnTo>
                  <a:lnTo>
                    <a:pt x="2573" y="2005"/>
                  </a:lnTo>
                  <a:lnTo>
                    <a:pt x="2573" y="2005"/>
                  </a:lnTo>
                  <a:lnTo>
                    <a:pt x="2078" y="1227"/>
                  </a:lnTo>
                  <a:lnTo>
                    <a:pt x="2439" y="378"/>
                  </a:lnTo>
                  <a:lnTo>
                    <a:pt x="1546" y="609"/>
                  </a:lnTo>
                  <a:lnTo>
                    <a:pt x="849" y="1"/>
                  </a:ln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4"/>
            <p:cNvGrpSpPr/>
            <p:nvPr/>
          </p:nvGrpSpPr>
          <p:grpSpPr>
            <a:xfrm>
              <a:off x="224320" y="616971"/>
              <a:ext cx="897921" cy="713486"/>
              <a:chOff x="5185525" y="3461850"/>
              <a:chExt cx="508018" cy="403669"/>
            </a:xfrm>
          </p:grpSpPr>
          <p:sp>
            <p:nvSpPr>
              <p:cNvPr id="428" name="Google Shape;428;p24"/>
              <p:cNvSpPr/>
              <p:nvPr/>
            </p:nvSpPr>
            <p:spPr>
              <a:xfrm>
                <a:off x="5228748" y="3461850"/>
                <a:ext cx="403985" cy="403669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5118" extrusionOk="0">
                    <a:moveTo>
                      <a:pt x="2559" y="1"/>
                    </a:moveTo>
                    <a:cubicBezTo>
                      <a:pt x="1146" y="1"/>
                      <a:pt x="0" y="1146"/>
                      <a:pt x="0" y="2559"/>
                    </a:cubicBezTo>
                    <a:cubicBezTo>
                      <a:pt x="0" y="2716"/>
                      <a:pt x="17" y="2873"/>
                      <a:pt x="44" y="3023"/>
                    </a:cubicBezTo>
                    <a:cubicBezTo>
                      <a:pt x="64" y="3137"/>
                      <a:pt x="94" y="3251"/>
                      <a:pt x="131" y="3357"/>
                    </a:cubicBezTo>
                    <a:cubicBezTo>
                      <a:pt x="191" y="3541"/>
                      <a:pt x="271" y="3715"/>
                      <a:pt x="368" y="3879"/>
                    </a:cubicBezTo>
                    <a:cubicBezTo>
                      <a:pt x="428" y="3976"/>
                      <a:pt x="492" y="4073"/>
                      <a:pt x="565" y="4159"/>
                    </a:cubicBezTo>
                    <a:cubicBezTo>
                      <a:pt x="1033" y="4743"/>
                      <a:pt x="1754" y="5118"/>
                      <a:pt x="2559" y="5118"/>
                    </a:cubicBezTo>
                    <a:cubicBezTo>
                      <a:pt x="3975" y="5118"/>
                      <a:pt x="5121" y="3972"/>
                      <a:pt x="5121" y="2559"/>
                    </a:cubicBezTo>
                    <a:cubicBezTo>
                      <a:pt x="5121" y="2399"/>
                      <a:pt x="5104" y="2242"/>
                      <a:pt x="5077" y="2092"/>
                    </a:cubicBezTo>
                    <a:cubicBezTo>
                      <a:pt x="5054" y="1975"/>
                      <a:pt x="5027" y="1861"/>
                      <a:pt x="4987" y="1748"/>
                    </a:cubicBezTo>
                    <a:cubicBezTo>
                      <a:pt x="4910" y="1517"/>
                      <a:pt x="4801" y="1300"/>
                      <a:pt x="4664" y="1099"/>
                    </a:cubicBezTo>
                    <a:cubicBezTo>
                      <a:pt x="4600" y="1009"/>
                      <a:pt x="4533" y="923"/>
                      <a:pt x="4460" y="843"/>
                    </a:cubicBezTo>
                    <a:cubicBezTo>
                      <a:pt x="3992" y="325"/>
                      <a:pt x="3314" y="1"/>
                      <a:pt x="2559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4"/>
              <p:cNvSpPr/>
              <p:nvPr/>
            </p:nvSpPr>
            <p:spPr>
              <a:xfrm>
                <a:off x="5185525" y="3515878"/>
                <a:ext cx="508018" cy="28118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3565" extrusionOk="0">
                    <a:moveTo>
                      <a:pt x="5870" y="1"/>
                    </a:moveTo>
                    <a:cubicBezTo>
                      <a:pt x="5602" y="7"/>
                      <a:pt x="5281" y="50"/>
                      <a:pt x="5008" y="158"/>
                    </a:cubicBezTo>
                    <a:cubicBezTo>
                      <a:pt x="5081" y="238"/>
                      <a:pt x="5148" y="324"/>
                      <a:pt x="5212" y="414"/>
                    </a:cubicBezTo>
                    <a:cubicBezTo>
                      <a:pt x="5425" y="354"/>
                      <a:pt x="5642" y="324"/>
                      <a:pt x="5862" y="324"/>
                    </a:cubicBezTo>
                    <a:cubicBezTo>
                      <a:pt x="5933" y="324"/>
                      <a:pt x="6023" y="324"/>
                      <a:pt x="6060" y="364"/>
                    </a:cubicBezTo>
                    <a:cubicBezTo>
                      <a:pt x="6086" y="394"/>
                      <a:pt x="6093" y="454"/>
                      <a:pt x="6070" y="511"/>
                    </a:cubicBezTo>
                    <a:cubicBezTo>
                      <a:pt x="6040" y="588"/>
                      <a:pt x="5973" y="659"/>
                      <a:pt x="5903" y="728"/>
                    </a:cubicBezTo>
                    <a:cubicBezTo>
                      <a:pt x="5786" y="842"/>
                      <a:pt x="5662" y="955"/>
                      <a:pt x="5535" y="1063"/>
                    </a:cubicBezTo>
                    <a:cubicBezTo>
                      <a:pt x="4447" y="1988"/>
                      <a:pt x="2977" y="2666"/>
                      <a:pt x="966" y="3180"/>
                    </a:cubicBezTo>
                    <a:cubicBezTo>
                      <a:pt x="949" y="3184"/>
                      <a:pt x="932" y="3187"/>
                      <a:pt x="916" y="3194"/>
                    </a:cubicBezTo>
                    <a:cubicBezTo>
                      <a:pt x="801" y="3222"/>
                      <a:pt x="690" y="3245"/>
                      <a:pt x="588" y="3245"/>
                    </a:cubicBezTo>
                    <a:cubicBezTo>
                      <a:pt x="523" y="3245"/>
                      <a:pt x="462" y="3236"/>
                      <a:pt x="405" y="3214"/>
                    </a:cubicBezTo>
                    <a:cubicBezTo>
                      <a:pt x="351" y="3190"/>
                      <a:pt x="328" y="3133"/>
                      <a:pt x="351" y="3090"/>
                    </a:cubicBezTo>
                    <a:cubicBezTo>
                      <a:pt x="428" y="2930"/>
                      <a:pt x="542" y="2786"/>
                      <a:pt x="679" y="2672"/>
                    </a:cubicBezTo>
                    <a:cubicBezTo>
                      <a:pt x="642" y="2566"/>
                      <a:pt x="612" y="2452"/>
                      <a:pt x="592" y="2338"/>
                    </a:cubicBezTo>
                    <a:cubicBezTo>
                      <a:pt x="365" y="2489"/>
                      <a:pt x="181" y="2703"/>
                      <a:pt x="61" y="2950"/>
                    </a:cubicBezTo>
                    <a:cubicBezTo>
                      <a:pt x="30" y="3010"/>
                      <a:pt x="1" y="3087"/>
                      <a:pt x="7" y="3173"/>
                    </a:cubicBezTo>
                    <a:cubicBezTo>
                      <a:pt x="18" y="3317"/>
                      <a:pt x="121" y="3444"/>
                      <a:pt x="285" y="3511"/>
                    </a:cubicBezTo>
                    <a:cubicBezTo>
                      <a:pt x="385" y="3551"/>
                      <a:pt x="485" y="3565"/>
                      <a:pt x="588" y="3565"/>
                    </a:cubicBezTo>
                    <a:cubicBezTo>
                      <a:pt x="742" y="3565"/>
                      <a:pt x="895" y="3531"/>
                      <a:pt x="1046" y="3491"/>
                    </a:cubicBezTo>
                    <a:cubicBezTo>
                      <a:pt x="1066" y="3485"/>
                      <a:pt x="1089" y="3480"/>
                      <a:pt x="1113" y="3474"/>
                    </a:cubicBezTo>
                    <a:cubicBezTo>
                      <a:pt x="3070" y="2967"/>
                      <a:pt x="4523" y="2302"/>
                      <a:pt x="5625" y="1407"/>
                    </a:cubicBezTo>
                    <a:cubicBezTo>
                      <a:pt x="5802" y="1263"/>
                      <a:pt x="5970" y="1112"/>
                      <a:pt x="6126" y="959"/>
                    </a:cubicBezTo>
                    <a:cubicBezTo>
                      <a:pt x="6220" y="866"/>
                      <a:pt x="6317" y="765"/>
                      <a:pt x="6371" y="631"/>
                    </a:cubicBezTo>
                    <a:cubicBezTo>
                      <a:pt x="6440" y="451"/>
                      <a:pt x="6411" y="261"/>
                      <a:pt x="6291" y="141"/>
                    </a:cubicBezTo>
                    <a:cubicBezTo>
                      <a:pt x="6170" y="17"/>
                      <a:pt x="6003" y="1"/>
                      <a:pt x="5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" name="TextBox 12"/>
          <p:cNvSpPr txBox="1">
            <a:spLocks noChangeArrowheads="1"/>
          </p:cNvSpPr>
          <p:nvPr/>
        </p:nvSpPr>
        <p:spPr bwMode="auto">
          <a:xfrm>
            <a:off x="1793569" y="3268384"/>
            <a:ext cx="4528285" cy="78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11913816"/>
              </a:avLst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400">
              <a:lnSpc>
                <a:spcPct val="80000"/>
              </a:lnSpc>
            </a:pPr>
            <a:r>
              <a:rPr lang="en-US" altLang="zh-CN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Teacher: </a:t>
            </a:r>
            <a:r>
              <a:rPr lang="en-US" altLang="zh-CN" sz="15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Trần</a:t>
            </a:r>
            <a:r>
              <a:rPr lang="en-US" altLang="zh-CN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altLang="zh-CN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Thúy</a:t>
            </a:r>
            <a:r>
              <a:rPr lang="en-US" altLang="zh-CN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5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Ngân</a:t>
            </a:r>
            <a:endParaRPr lang="zh-CN" altLang="en-US" sz="1500" b="1" dirty="0">
              <a:latin typeface="Tahoma" pitchFamily="34" charset="0"/>
              <a:ea typeface="方正卡通简体" panose="03000509000000000000" pitchFamily="65" charset="-122"/>
              <a:cs typeface="Tahoma" pitchFamily="34" charset="0"/>
            </a:endParaRPr>
          </a:p>
        </p:txBody>
      </p:sp>
      <p:sp>
        <p:nvSpPr>
          <p:cNvPr id="129" name="Google Shape;303;p24"/>
          <p:cNvSpPr txBox="1">
            <a:spLocks/>
          </p:cNvSpPr>
          <p:nvPr/>
        </p:nvSpPr>
        <p:spPr>
          <a:xfrm>
            <a:off x="1895402" y="2459306"/>
            <a:ext cx="5635243" cy="62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Font typeface="Titan One"/>
              <a:buNone/>
              <a:defRPr sz="4800" b="0" i="0" u="none" strike="noStrike" cap="none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tan One"/>
              <a:buNone/>
              <a:defRPr sz="52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3100" dirty="0" smtClean="0">
                <a:solidFill>
                  <a:schemeClr val="dk1"/>
                </a:solidFill>
              </a:rPr>
              <a:t>Grade 5</a:t>
            </a:r>
            <a:endParaRPr lang="en-US" sz="3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304" grpId="0" uiExpand="1" build="p"/>
      <p:bldP spid="128" grpId="0"/>
      <p:bldP spid="1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3 CuadroTexto"/>
          <p:cNvSpPr txBox="1"/>
          <p:nvPr/>
        </p:nvSpPr>
        <p:spPr>
          <a:xfrm>
            <a:off x="1403648" y="361950"/>
            <a:ext cx="6336704" cy="6082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3020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Remote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 control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6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4" y="843558"/>
            <a:ext cx="6132069" cy="40641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209800" y="2038350"/>
            <a:ext cx="3886200" cy="2286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3787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115616" y="331494"/>
            <a:ext cx="6840760" cy="71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7465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TV  show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5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6" y="829836"/>
            <a:ext cx="6132069" cy="4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209800" y="2038350"/>
            <a:ext cx="3886200" cy="2286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589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3 CuadroTexto"/>
          <p:cNvSpPr txBox="1"/>
          <p:nvPr/>
        </p:nvSpPr>
        <p:spPr>
          <a:xfrm>
            <a:off x="1115616" y="331494"/>
            <a:ext cx="6840760" cy="71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746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Cell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 </a:t>
            </a:r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phone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6" y="829836"/>
            <a:ext cx="6132069" cy="4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 rot="16200000">
            <a:off x="2930191" y="1310941"/>
            <a:ext cx="2445418" cy="3886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5340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1704224" y="-30702"/>
            <a:ext cx="3028592" cy="4316028"/>
            <a:chOff x="3079418" y="2910538"/>
            <a:chExt cx="1180737" cy="168266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6554031" y="123582"/>
            <a:ext cx="401242" cy="416592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8"/>
          <p:cNvSpPr/>
          <p:nvPr/>
        </p:nvSpPr>
        <p:spPr>
          <a:xfrm>
            <a:off x="5084036" y="1998047"/>
            <a:ext cx="107410" cy="110088"/>
          </a:xfrm>
          <a:custGeom>
            <a:avLst/>
            <a:gdLst/>
            <a:ahLst/>
            <a:cxnLst/>
            <a:rect l="l" t="t" r="r" b="b"/>
            <a:pathLst>
              <a:path w="2573" h="2637" extrusionOk="0">
                <a:moveTo>
                  <a:pt x="849" y="1"/>
                </a:moveTo>
                <a:lnTo>
                  <a:pt x="792" y="922"/>
                </a:lnTo>
                <a:lnTo>
                  <a:pt x="0" y="1397"/>
                </a:lnTo>
                <a:lnTo>
                  <a:pt x="859" y="1738"/>
                </a:lnTo>
                <a:lnTo>
                  <a:pt x="1065" y="2636"/>
                </a:lnTo>
                <a:lnTo>
                  <a:pt x="1654" y="1924"/>
                </a:lnTo>
                <a:lnTo>
                  <a:pt x="2573" y="2005"/>
                </a:lnTo>
                <a:lnTo>
                  <a:pt x="2573" y="2005"/>
                </a:lnTo>
                <a:lnTo>
                  <a:pt x="2078" y="1227"/>
                </a:lnTo>
                <a:lnTo>
                  <a:pt x="2439" y="378"/>
                </a:lnTo>
                <a:lnTo>
                  <a:pt x="1546" y="609"/>
                </a:lnTo>
                <a:lnTo>
                  <a:pt x="849" y="1"/>
                </a:lnTo>
                <a:close/>
              </a:path>
            </a:pathLst>
          </a:custGeom>
          <a:solidFill>
            <a:srgbClr val="E590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8" name="Google Shape;1488;p48"/>
          <p:cNvGrpSpPr/>
          <p:nvPr/>
        </p:nvGrpSpPr>
        <p:grpSpPr>
          <a:xfrm>
            <a:off x="2545955" y="2127312"/>
            <a:ext cx="2645591" cy="852354"/>
            <a:chOff x="4566208" y="1958250"/>
            <a:chExt cx="4266394" cy="1374543"/>
          </a:xfrm>
        </p:grpSpPr>
        <p:sp>
          <p:nvSpPr>
            <p:cNvPr id="1489" name="Google Shape;1489;p48"/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4" name="Google Shape;1494;p48"/>
          <p:cNvSpPr txBox="1">
            <a:spLocks noGrp="1"/>
          </p:cNvSpPr>
          <p:nvPr>
            <p:ph type="ctrTitle"/>
          </p:nvPr>
        </p:nvSpPr>
        <p:spPr>
          <a:xfrm flipH="1">
            <a:off x="460541" y="682646"/>
            <a:ext cx="6276412" cy="18587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1. </a:t>
            </a:r>
            <a:r>
              <a:rPr lang="en-US" dirty="0" smtClean="0"/>
              <a:t>L</a:t>
            </a:r>
            <a:r>
              <a:rPr lang="en" dirty="0" smtClean="0"/>
              <a:t>isten, point,</a:t>
            </a:r>
            <a:br>
              <a:rPr lang="en" dirty="0" smtClean="0"/>
            </a:br>
            <a:r>
              <a:rPr lang="en" dirty="0" smtClean="0"/>
              <a:t>and repeat.</a:t>
            </a:r>
            <a:endParaRPr dirty="0"/>
          </a:p>
        </p:txBody>
      </p:sp>
      <p:grpSp>
        <p:nvGrpSpPr>
          <p:cNvPr id="1497" name="Google Shape;1497;p48"/>
          <p:cNvGrpSpPr/>
          <p:nvPr/>
        </p:nvGrpSpPr>
        <p:grpSpPr>
          <a:xfrm>
            <a:off x="5191550" y="1382691"/>
            <a:ext cx="2846100" cy="3348784"/>
            <a:chOff x="5191550" y="1382691"/>
            <a:chExt cx="2846100" cy="3348784"/>
          </a:xfrm>
        </p:grpSpPr>
        <p:sp>
          <p:nvSpPr>
            <p:cNvPr id="1498" name="Google Shape;1498;p48"/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00" y="2986165"/>
            <a:ext cx="3138041" cy="72573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5 Imagen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483"/>
            <a:ext cx="1008112" cy="1003631"/>
          </a:xfrm>
          <a:prstGeom prst="rect">
            <a:avLst/>
          </a:prstGeom>
        </p:spPr>
      </p:pic>
      <p:sp>
        <p:nvSpPr>
          <p:cNvPr id="7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5"/>
          <a:stretch/>
        </p:blipFill>
        <p:spPr bwMode="auto">
          <a:xfrm>
            <a:off x="484472" y="590550"/>
            <a:ext cx="8229600" cy="13942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7" b="615"/>
          <a:stretch/>
        </p:blipFill>
        <p:spPr bwMode="auto">
          <a:xfrm>
            <a:off x="453190" y="2724150"/>
            <a:ext cx="8229600" cy="1600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621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69" y="19621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21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36" y="19621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31" y="43243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37" y="4324350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4349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appy Face Star Clipart | Star clipart, Smiley, Clipart smil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16" y="4324348"/>
            <a:ext cx="697131" cy="6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69" b="56515"/>
          <a:stretch/>
        </p:blipFill>
        <p:spPr bwMode="auto">
          <a:xfrm>
            <a:off x="2676626" y="742951"/>
            <a:ext cx="3306512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513" r="58950" b="56002"/>
          <a:stretch/>
        </p:blipFill>
        <p:spPr bwMode="auto">
          <a:xfrm>
            <a:off x="2679595" y="763485"/>
            <a:ext cx="3306512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5" r="33502" b="56515"/>
          <a:stretch/>
        </p:blipFill>
        <p:spPr bwMode="auto">
          <a:xfrm>
            <a:off x="2676626" y="763485"/>
            <a:ext cx="3581670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0" t="-127" r="9709" b="56642"/>
          <a:stretch/>
        </p:blipFill>
        <p:spPr bwMode="auto">
          <a:xfrm>
            <a:off x="2814205" y="788474"/>
            <a:ext cx="3306512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2947" r="67532" b="5990"/>
          <a:stretch/>
        </p:blipFill>
        <p:spPr bwMode="auto">
          <a:xfrm>
            <a:off x="2743200" y="742950"/>
            <a:ext cx="3444091" cy="3124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1" t="45082" r="42142" b="-1750"/>
          <a:stretch/>
        </p:blipFill>
        <p:spPr bwMode="auto">
          <a:xfrm>
            <a:off x="2731869" y="748614"/>
            <a:ext cx="3444091" cy="34671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43588" r="20391" b="7096"/>
          <a:stretch/>
        </p:blipFill>
        <p:spPr bwMode="auto">
          <a:xfrm>
            <a:off x="2741942" y="763485"/>
            <a:ext cx="3434018" cy="31939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Jenny\Downloads\hinh-2-unit-11-f-f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6" t="43956" r="-3290" b="4981"/>
          <a:stretch/>
        </p:blipFill>
        <p:spPr bwMode="auto">
          <a:xfrm>
            <a:off x="2743200" y="742950"/>
            <a:ext cx="3515096" cy="31697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-96ff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5250"/>
            <a:ext cx="609600" cy="609600"/>
          </a:xfrm>
          <a:prstGeom prst="rect">
            <a:avLst/>
          </a:prstGeom>
        </p:spPr>
      </p:pic>
      <p:sp>
        <p:nvSpPr>
          <p:cNvPr id="24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609600" y="-38904"/>
            <a:ext cx="8534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 txBox="1">
            <a:spLocks noGrp="1"/>
          </p:cNvSpPr>
          <p:nvPr>
            <p:ph type="subTitle" idx="2"/>
          </p:nvPr>
        </p:nvSpPr>
        <p:spPr>
          <a:xfrm>
            <a:off x="3048000" y="971549"/>
            <a:ext cx="4922475" cy="2530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BONUS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GAME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sz="45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70" name="Google Shape;470;p27"/>
          <p:cNvGrpSpPr/>
          <p:nvPr/>
        </p:nvGrpSpPr>
        <p:grpSpPr>
          <a:xfrm>
            <a:off x="620400" y="2400250"/>
            <a:ext cx="2175269" cy="2268350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>
          <a:xfrm>
            <a:off x="1505966" y="249493"/>
            <a:ext cx="6132069" cy="4072136"/>
          </a:xfrm>
          <a:prstGeom prst="rect">
            <a:avLst/>
          </a:prstGeom>
          <a:effectLst>
            <a:reflection stA="45000" endPos="11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76200" y="4515966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Read the texts and click on the correct option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0013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51720" y="249492"/>
            <a:ext cx="6192688" cy="10556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This is a show for children with moving pictures.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4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1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dirty="0" err="1" smtClean="0"/>
              <a:t>documentary</a:t>
            </a:r>
            <a:endParaRPr lang="es-ES" sz="3300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3275857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smtClean="0"/>
              <a:t>TV show</a:t>
            </a:r>
            <a:endParaRPr lang="es-ES" sz="40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6095282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err="1" smtClean="0"/>
              <a:t>cartoon</a:t>
            </a:r>
            <a:endParaRPr lang="es-ES" sz="4000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1482"/>
            <a:ext cx="4104457" cy="275243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2144148"/>
            <a:ext cx="2743200" cy="1646802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12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  <p:bldP spid="12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79712" y="303499"/>
            <a:ext cx="6768752" cy="132802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There are a lot of these on your TV. You choose one to watch with your remote control.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84169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news</a:t>
            </a:r>
            <a:endParaRPr lang="es-ES" sz="4000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3275857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err="1" smtClean="0"/>
              <a:t>cell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phone</a:t>
            </a:r>
            <a:endParaRPr lang="es-ES" sz="40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78658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err="1" smtClean="0"/>
              <a:t>channels</a:t>
            </a:r>
            <a:endParaRPr lang="es-ES" sz="4000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7539"/>
            <a:ext cx="4104457" cy="272032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59969" y="2102718"/>
            <a:ext cx="2526431" cy="1612032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105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  <p:bldP spid="12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84169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cartoon</a:t>
            </a:r>
            <a:endParaRPr lang="es-ES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the</a:t>
            </a:r>
            <a:r>
              <a:rPr lang="es-ES_tradnl" sz="3200" b="1" dirty="0" smtClean="0"/>
              <a:t> </a:t>
            </a:r>
            <a:r>
              <a:rPr lang="es-ES_tradnl" sz="3200" b="1" dirty="0" err="1" smtClean="0"/>
              <a:t>news</a:t>
            </a:r>
            <a:endParaRPr lang="es-ES" sz="32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286970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documentary</a:t>
            </a:r>
            <a:endParaRPr lang="es-ES" sz="32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347539"/>
            <a:ext cx="4104456" cy="272032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051720" y="234367"/>
            <a:ext cx="6408712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TV show gives you information.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051720" y="303498"/>
            <a:ext cx="6408712" cy="9721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933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2" grpId="0" animBg="1"/>
      <p:bldP spid="16" grpId="0" animBg="1"/>
      <p:bldP spid="1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1"/>
          <p:cNvSpPr txBox="1">
            <a:spLocks noGrp="1"/>
          </p:cNvSpPr>
          <p:nvPr>
            <p:ph type="subTitle" idx="1"/>
          </p:nvPr>
        </p:nvSpPr>
        <p:spPr>
          <a:xfrm>
            <a:off x="4070809" y="1308450"/>
            <a:ext cx="32877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" sz="2500" b="1" dirty="0" smtClean="0">
                <a:solidFill>
                  <a:schemeClr val="accent2">
                    <a:lumMod val="75000"/>
                  </a:schemeClr>
                </a:solidFill>
              </a:rPr>
              <a:t>esson one: Words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" sz="2500" b="1" dirty="0" smtClean="0">
                <a:solidFill>
                  <a:schemeClr val="accent2">
                    <a:lumMod val="75000"/>
                  </a:schemeClr>
                </a:solidFill>
              </a:rPr>
              <a:t>age 80</a:t>
            </a:r>
            <a:endParaRPr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78" name="Google Shape;778;p31"/>
          <p:cNvSpPr txBox="1">
            <a:spLocks noGrp="1"/>
          </p:cNvSpPr>
          <p:nvPr>
            <p:ph type="title" idx="4"/>
          </p:nvPr>
        </p:nvSpPr>
        <p:spPr>
          <a:xfrm>
            <a:off x="726600" y="209550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bg1"/>
                </a:solidFill>
              </a:rPr>
              <a:t>Unit 11: Something new to watch!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779" name="Google Shape;779;p31"/>
          <p:cNvSpPr txBox="1">
            <a:spLocks noGrp="1"/>
          </p:cNvSpPr>
          <p:nvPr>
            <p:ph type="subTitle" idx="2"/>
          </p:nvPr>
        </p:nvSpPr>
        <p:spPr>
          <a:xfrm>
            <a:off x="2971800" y="2428025"/>
            <a:ext cx="4386709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rgbClr val="7030A0"/>
                </a:solidFill>
              </a:rPr>
              <a:t>L</a:t>
            </a:r>
            <a:r>
              <a:rPr lang="en" sz="2500" b="1" dirty="0" smtClean="0">
                <a:solidFill>
                  <a:srgbClr val="7030A0"/>
                </a:solidFill>
              </a:rPr>
              <a:t>esson two: Grammar 1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rgbClr val="7030A0"/>
                </a:solidFill>
              </a:rPr>
              <a:t>P</a:t>
            </a:r>
            <a:r>
              <a:rPr lang="en" sz="2500" b="1" dirty="0" smtClean="0">
                <a:solidFill>
                  <a:srgbClr val="7030A0"/>
                </a:solidFill>
              </a:rPr>
              <a:t>age 81</a:t>
            </a:r>
            <a:endParaRPr sz="2500" b="1" dirty="0">
              <a:solidFill>
                <a:srgbClr val="7030A0"/>
              </a:solidFill>
            </a:endParaRPr>
          </a:p>
        </p:txBody>
      </p:sp>
      <p:sp>
        <p:nvSpPr>
          <p:cNvPr id="780" name="Google Shape;780;p31"/>
          <p:cNvSpPr txBox="1">
            <a:spLocks noGrp="1"/>
          </p:cNvSpPr>
          <p:nvPr>
            <p:ph type="subTitle" idx="3"/>
          </p:nvPr>
        </p:nvSpPr>
        <p:spPr>
          <a:xfrm>
            <a:off x="4070809" y="3547600"/>
            <a:ext cx="32877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 smtClean="0">
                <a:solidFill>
                  <a:schemeClr val="tx2">
                    <a:lumMod val="75000"/>
                  </a:schemeClr>
                </a:solidFill>
              </a:rPr>
              <a:t>Homework</a:t>
            </a:r>
            <a:endParaRPr sz="2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81" name="Google Shape;781;p31"/>
          <p:cNvGrpSpPr/>
          <p:nvPr/>
        </p:nvGrpSpPr>
        <p:grpSpPr>
          <a:xfrm>
            <a:off x="726600" y="746125"/>
            <a:ext cx="2022000" cy="3922475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7667600" y="3814905"/>
            <a:ext cx="576301" cy="502122"/>
            <a:chOff x="1971819" y="4276854"/>
            <a:chExt cx="383281" cy="333947"/>
          </a:xfrm>
        </p:grpSpPr>
        <p:sp>
          <p:nvSpPr>
            <p:cNvPr id="876" name="Google Shape;876;p31"/>
            <p:cNvSpPr/>
            <p:nvPr/>
          </p:nvSpPr>
          <p:spPr>
            <a:xfrm>
              <a:off x="1971819" y="4277094"/>
              <a:ext cx="383281" cy="333707"/>
            </a:xfrm>
            <a:custGeom>
              <a:avLst/>
              <a:gdLst/>
              <a:ahLst/>
              <a:cxnLst/>
              <a:rect l="l" t="t" r="r" b="b"/>
              <a:pathLst>
                <a:path w="25599" h="22288" extrusionOk="0">
                  <a:moveTo>
                    <a:pt x="14060" y="0"/>
                  </a:moveTo>
                  <a:cubicBezTo>
                    <a:pt x="11422" y="0"/>
                    <a:pt x="8740" y="922"/>
                    <a:pt x="6518" y="2928"/>
                  </a:cubicBezTo>
                  <a:cubicBezTo>
                    <a:pt x="0" y="8794"/>
                    <a:pt x="2334" y="19517"/>
                    <a:pt x="10702" y="22145"/>
                  </a:cubicBezTo>
                  <a:cubicBezTo>
                    <a:pt x="11014" y="22242"/>
                    <a:pt x="11325" y="22287"/>
                    <a:pt x="11629" y="22287"/>
                  </a:cubicBezTo>
                  <a:cubicBezTo>
                    <a:pt x="13434" y="22287"/>
                    <a:pt x="14966" y="20685"/>
                    <a:pt x="14696" y="18760"/>
                  </a:cubicBezTo>
                  <a:cubicBezTo>
                    <a:pt x="14465" y="17057"/>
                    <a:pt x="15033" y="15354"/>
                    <a:pt x="16252" y="14134"/>
                  </a:cubicBezTo>
                  <a:cubicBezTo>
                    <a:pt x="17290" y="13096"/>
                    <a:pt x="18692" y="12534"/>
                    <a:pt x="20127" y="12534"/>
                  </a:cubicBezTo>
                  <a:cubicBezTo>
                    <a:pt x="20552" y="12534"/>
                    <a:pt x="20980" y="12583"/>
                    <a:pt x="21403" y="12684"/>
                  </a:cubicBezTo>
                  <a:cubicBezTo>
                    <a:pt x="21659" y="12747"/>
                    <a:pt x="21913" y="12777"/>
                    <a:pt x="22162" y="12777"/>
                  </a:cubicBezTo>
                  <a:cubicBezTo>
                    <a:pt x="24051" y="12777"/>
                    <a:pt x="25599" y="11037"/>
                    <a:pt x="25208" y="9067"/>
                  </a:cubicBezTo>
                  <a:cubicBezTo>
                    <a:pt x="24046" y="3410"/>
                    <a:pt x="19135" y="0"/>
                    <a:pt x="1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2071910" y="4276854"/>
              <a:ext cx="281124" cy="183233"/>
            </a:xfrm>
            <a:custGeom>
              <a:avLst/>
              <a:gdLst/>
              <a:ahLst/>
              <a:cxnLst/>
              <a:rect l="l" t="t" r="r" b="b"/>
              <a:pathLst>
                <a:path w="18776" h="12238" extrusionOk="0">
                  <a:moveTo>
                    <a:pt x="7372" y="1"/>
                  </a:moveTo>
                  <a:cubicBezTo>
                    <a:pt x="4809" y="1"/>
                    <a:pt x="2199" y="874"/>
                    <a:pt x="1" y="2776"/>
                  </a:cubicBezTo>
                  <a:cubicBezTo>
                    <a:pt x="1763" y="1879"/>
                    <a:pt x="3616" y="1463"/>
                    <a:pt x="5431" y="1463"/>
                  </a:cubicBezTo>
                  <a:cubicBezTo>
                    <a:pt x="10891" y="1463"/>
                    <a:pt x="16000" y="5237"/>
                    <a:pt x="17199" y="11060"/>
                  </a:cubicBezTo>
                  <a:cubicBezTo>
                    <a:pt x="17283" y="11438"/>
                    <a:pt x="17283" y="11859"/>
                    <a:pt x="17220" y="12237"/>
                  </a:cubicBezTo>
                  <a:cubicBezTo>
                    <a:pt x="18250" y="11543"/>
                    <a:pt x="18776" y="10303"/>
                    <a:pt x="18523" y="9083"/>
                  </a:cubicBezTo>
                  <a:cubicBezTo>
                    <a:pt x="17363" y="3436"/>
                    <a:pt x="12458" y="1"/>
                    <a:pt x="7372" y="1"/>
                  </a:cubicBezTo>
                  <a:close/>
                </a:path>
              </a:pathLst>
            </a:custGeom>
            <a:solidFill>
              <a:srgbClr val="4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2169187" y="4328644"/>
              <a:ext cx="141984" cy="106574"/>
            </a:xfrm>
            <a:custGeom>
              <a:avLst/>
              <a:gdLst/>
              <a:ahLst/>
              <a:cxnLst/>
              <a:rect l="l" t="t" r="r" b="b"/>
              <a:pathLst>
                <a:path w="9483" h="7118" extrusionOk="0">
                  <a:moveTo>
                    <a:pt x="4741" y="0"/>
                  </a:moveTo>
                  <a:cubicBezTo>
                    <a:pt x="3832" y="0"/>
                    <a:pt x="2923" y="347"/>
                    <a:pt x="2229" y="1041"/>
                  </a:cubicBezTo>
                  <a:cubicBezTo>
                    <a:pt x="0" y="3291"/>
                    <a:pt x="1577" y="7117"/>
                    <a:pt x="4752" y="7117"/>
                  </a:cubicBezTo>
                  <a:cubicBezTo>
                    <a:pt x="7906" y="7117"/>
                    <a:pt x="9482" y="3291"/>
                    <a:pt x="7254" y="1041"/>
                  </a:cubicBezTo>
                  <a:cubicBezTo>
                    <a:pt x="6560" y="347"/>
                    <a:pt x="5651" y="0"/>
                    <a:pt x="4741" y="0"/>
                  </a:cubicBez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2194685" y="4328959"/>
              <a:ext cx="103894" cy="98699"/>
            </a:xfrm>
            <a:custGeom>
              <a:avLst/>
              <a:gdLst/>
              <a:ahLst/>
              <a:cxnLst/>
              <a:rect l="l" t="t" r="r" b="b"/>
              <a:pathLst>
                <a:path w="6939" h="6592" extrusionOk="0">
                  <a:moveTo>
                    <a:pt x="3049" y="0"/>
                  </a:moveTo>
                  <a:cubicBezTo>
                    <a:pt x="2145" y="0"/>
                    <a:pt x="1241" y="347"/>
                    <a:pt x="547" y="1041"/>
                  </a:cubicBezTo>
                  <a:lnTo>
                    <a:pt x="526" y="1020"/>
                  </a:lnTo>
                  <a:cubicBezTo>
                    <a:pt x="316" y="1230"/>
                    <a:pt x="148" y="1462"/>
                    <a:pt x="0" y="1714"/>
                  </a:cubicBezTo>
                  <a:cubicBezTo>
                    <a:pt x="614" y="1344"/>
                    <a:pt x="1243" y="1181"/>
                    <a:pt x="1846" y="1181"/>
                  </a:cubicBezTo>
                  <a:cubicBezTo>
                    <a:pt x="4366" y="1181"/>
                    <a:pt x="6422" y="4030"/>
                    <a:pt x="4878" y="6592"/>
                  </a:cubicBezTo>
                  <a:cubicBezTo>
                    <a:pt x="5130" y="6444"/>
                    <a:pt x="5362" y="6255"/>
                    <a:pt x="5572" y="6066"/>
                  </a:cubicBezTo>
                  <a:cubicBezTo>
                    <a:pt x="6938" y="4657"/>
                    <a:pt x="6938" y="2429"/>
                    <a:pt x="5551" y="1041"/>
                  </a:cubicBezTo>
                  <a:cubicBezTo>
                    <a:pt x="4857" y="347"/>
                    <a:pt x="3953" y="0"/>
                    <a:pt x="3049" y="0"/>
                  </a:cubicBez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2061849" y="4499810"/>
              <a:ext cx="81226" cy="60684"/>
            </a:xfrm>
            <a:custGeom>
              <a:avLst/>
              <a:gdLst/>
              <a:ahLst/>
              <a:cxnLst/>
              <a:rect l="l" t="t" r="r" b="b"/>
              <a:pathLst>
                <a:path w="5425" h="4053" extrusionOk="0">
                  <a:moveTo>
                    <a:pt x="2704" y="0"/>
                  </a:moveTo>
                  <a:cubicBezTo>
                    <a:pt x="2187" y="0"/>
                    <a:pt x="1672" y="195"/>
                    <a:pt x="1283" y="584"/>
                  </a:cubicBezTo>
                  <a:cubicBezTo>
                    <a:pt x="0" y="1866"/>
                    <a:pt x="904" y="4053"/>
                    <a:pt x="2712" y="4053"/>
                  </a:cubicBezTo>
                  <a:cubicBezTo>
                    <a:pt x="4520" y="4053"/>
                    <a:pt x="5424" y="1866"/>
                    <a:pt x="4142" y="584"/>
                  </a:cubicBezTo>
                  <a:cubicBezTo>
                    <a:pt x="3743" y="195"/>
                    <a:pt x="3222" y="0"/>
                    <a:pt x="270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2075384" y="4499600"/>
              <a:ext cx="62660" cy="57435"/>
            </a:xfrm>
            <a:custGeom>
              <a:avLst/>
              <a:gdLst/>
              <a:ahLst/>
              <a:cxnLst/>
              <a:rect l="l" t="t" r="r" b="b"/>
              <a:pathLst>
                <a:path w="4185" h="3836" extrusionOk="0">
                  <a:moveTo>
                    <a:pt x="1817" y="0"/>
                  </a:moveTo>
                  <a:cubicBezTo>
                    <a:pt x="1300" y="0"/>
                    <a:pt x="779" y="198"/>
                    <a:pt x="379" y="598"/>
                  </a:cubicBezTo>
                  <a:cubicBezTo>
                    <a:pt x="232" y="766"/>
                    <a:pt x="84" y="934"/>
                    <a:pt x="0" y="1123"/>
                  </a:cubicBezTo>
                  <a:cubicBezTo>
                    <a:pt x="299" y="978"/>
                    <a:pt x="600" y="912"/>
                    <a:pt x="890" y="912"/>
                  </a:cubicBezTo>
                  <a:cubicBezTo>
                    <a:pt x="2277" y="912"/>
                    <a:pt x="3408" y="2410"/>
                    <a:pt x="2712" y="3836"/>
                  </a:cubicBezTo>
                  <a:cubicBezTo>
                    <a:pt x="3827" y="3289"/>
                    <a:pt x="4184" y="1859"/>
                    <a:pt x="3448" y="850"/>
                  </a:cubicBezTo>
                  <a:cubicBezTo>
                    <a:pt x="3057" y="287"/>
                    <a:pt x="2441" y="0"/>
                    <a:pt x="181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2030047" y="4417027"/>
              <a:ext cx="81241" cy="60684"/>
            </a:xfrm>
            <a:custGeom>
              <a:avLst/>
              <a:gdLst/>
              <a:ahLst/>
              <a:cxnLst/>
              <a:rect l="l" t="t" r="r" b="b"/>
              <a:pathLst>
                <a:path w="5426" h="4053" extrusionOk="0">
                  <a:moveTo>
                    <a:pt x="2721" y="0"/>
                  </a:moveTo>
                  <a:cubicBezTo>
                    <a:pt x="2203" y="0"/>
                    <a:pt x="1683" y="195"/>
                    <a:pt x="1283" y="583"/>
                  </a:cubicBezTo>
                  <a:cubicBezTo>
                    <a:pt x="1" y="1866"/>
                    <a:pt x="905" y="4052"/>
                    <a:pt x="2713" y="4052"/>
                  </a:cubicBezTo>
                  <a:cubicBezTo>
                    <a:pt x="4521" y="4052"/>
                    <a:pt x="5425" y="1866"/>
                    <a:pt x="4143" y="583"/>
                  </a:cubicBezTo>
                  <a:cubicBezTo>
                    <a:pt x="3754" y="195"/>
                    <a:pt x="3238" y="0"/>
                    <a:pt x="2721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2043897" y="4416937"/>
              <a:ext cx="62345" cy="57315"/>
            </a:xfrm>
            <a:custGeom>
              <a:avLst/>
              <a:gdLst/>
              <a:ahLst/>
              <a:cxnLst/>
              <a:rect l="l" t="t" r="r" b="b"/>
              <a:pathLst>
                <a:path w="4164" h="3828" extrusionOk="0">
                  <a:moveTo>
                    <a:pt x="1798" y="0"/>
                  </a:moveTo>
                  <a:cubicBezTo>
                    <a:pt x="1281" y="0"/>
                    <a:pt x="761" y="198"/>
                    <a:pt x="358" y="610"/>
                  </a:cubicBezTo>
                  <a:lnTo>
                    <a:pt x="358" y="589"/>
                  </a:lnTo>
                  <a:cubicBezTo>
                    <a:pt x="211" y="737"/>
                    <a:pt x="85" y="905"/>
                    <a:pt x="1" y="1094"/>
                  </a:cubicBezTo>
                  <a:cubicBezTo>
                    <a:pt x="317" y="926"/>
                    <a:pt x="639" y="851"/>
                    <a:pt x="949" y="851"/>
                  </a:cubicBezTo>
                  <a:cubicBezTo>
                    <a:pt x="2346" y="851"/>
                    <a:pt x="3491" y="2381"/>
                    <a:pt x="2734" y="3827"/>
                  </a:cubicBezTo>
                  <a:cubicBezTo>
                    <a:pt x="3827" y="3260"/>
                    <a:pt x="4164" y="1830"/>
                    <a:pt x="3428" y="821"/>
                  </a:cubicBezTo>
                  <a:cubicBezTo>
                    <a:pt x="3027" y="283"/>
                    <a:pt x="2415" y="0"/>
                    <a:pt x="179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2067194" y="4330845"/>
              <a:ext cx="80911" cy="60609"/>
            </a:xfrm>
            <a:custGeom>
              <a:avLst/>
              <a:gdLst/>
              <a:ahLst/>
              <a:cxnLst/>
              <a:rect l="l" t="t" r="r" b="b"/>
              <a:pathLst>
                <a:path w="5404" h="4048" extrusionOk="0">
                  <a:moveTo>
                    <a:pt x="2705" y="1"/>
                  </a:moveTo>
                  <a:cubicBezTo>
                    <a:pt x="2187" y="1"/>
                    <a:pt x="1672" y="200"/>
                    <a:pt x="1283" y="600"/>
                  </a:cubicBezTo>
                  <a:cubicBezTo>
                    <a:pt x="1" y="1882"/>
                    <a:pt x="905" y="4048"/>
                    <a:pt x="2713" y="4048"/>
                  </a:cubicBezTo>
                  <a:cubicBezTo>
                    <a:pt x="4500" y="4048"/>
                    <a:pt x="5404" y="1882"/>
                    <a:pt x="4142" y="600"/>
                  </a:cubicBezTo>
                  <a:cubicBezTo>
                    <a:pt x="3743" y="200"/>
                    <a:pt x="3223" y="1"/>
                    <a:pt x="27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2080415" y="4330845"/>
              <a:ext cx="62974" cy="57464"/>
            </a:xfrm>
            <a:custGeom>
              <a:avLst/>
              <a:gdLst/>
              <a:ahLst/>
              <a:cxnLst/>
              <a:rect l="l" t="t" r="r" b="b"/>
              <a:pathLst>
                <a:path w="4206" h="3838" extrusionOk="0">
                  <a:moveTo>
                    <a:pt x="1839" y="0"/>
                  </a:moveTo>
                  <a:cubicBezTo>
                    <a:pt x="1323" y="0"/>
                    <a:pt x="802" y="197"/>
                    <a:pt x="400" y="600"/>
                  </a:cubicBezTo>
                  <a:lnTo>
                    <a:pt x="379" y="600"/>
                  </a:lnTo>
                  <a:cubicBezTo>
                    <a:pt x="232" y="747"/>
                    <a:pt x="106" y="915"/>
                    <a:pt x="1" y="1104"/>
                  </a:cubicBezTo>
                  <a:cubicBezTo>
                    <a:pt x="318" y="942"/>
                    <a:pt x="639" y="869"/>
                    <a:pt x="948" y="869"/>
                  </a:cubicBezTo>
                  <a:cubicBezTo>
                    <a:pt x="2356" y="869"/>
                    <a:pt x="3496" y="2389"/>
                    <a:pt x="2755" y="3838"/>
                  </a:cubicBezTo>
                  <a:cubicBezTo>
                    <a:pt x="3848" y="3270"/>
                    <a:pt x="4205" y="1840"/>
                    <a:pt x="3470" y="831"/>
                  </a:cubicBezTo>
                  <a:cubicBezTo>
                    <a:pt x="3069" y="282"/>
                    <a:pt x="2457" y="0"/>
                    <a:pt x="183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7733866" y="2683976"/>
            <a:ext cx="443770" cy="523676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7721991" y="1567627"/>
            <a:ext cx="467519" cy="523673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" grpId="0" uiExpand="1" build="p"/>
      <p:bldP spid="778" grpId="0"/>
      <p:bldP spid="779" grpId="0" uiExpand="1" build="p"/>
      <p:bldP spid="780" grpId="0" build="p"/>
      <p:bldP spid="1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79712" y="424038"/>
            <a:ext cx="6768752" cy="91940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To know what is happening in the world, you need to watch this </a:t>
            </a:r>
            <a:r>
              <a:rPr lang="en-US" sz="2400" b="1" dirty="0" err="1" smtClean="0">
                <a:solidFill>
                  <a:schemeClr val="bg1"/>
                </a:solidFill>
              </a:rPr>
              <a:t>programme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84169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 err="1" smtClean="0"/>
              <a:t>advertisement</a:t>
            </a:r>
            <a:endParaRPr lang="es-ES" sz="30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TV show</a:t>
            </a:r>
            <a:endParaRPr lang="es-ES" sz="32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286970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the</a:t>
            </a:r>
            <a:r>
              <a:rPr lang="es-ES_tradnl" sz="3200" b="1" dirty="0" smtClean="0"/>
              <a:t> </a:t>
            </a:r>
            <a:r>
              <a:rPr lang="es-ES_tradnl" sz="3200" b="1" dirty="0" err="1" smtClean="0"/>
              <a:t>news</a:t>
            </a:r>
            <a:endParaRPr lang="es-ES" sz="32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347538"/>
            <a:ext cx="4104456" cy="272032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46832" y="2114550"/>
            <a:ext cx="2691967" cy="17526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62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  <p:bldP spid="12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275857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cartoon</a:t>
            </a:r>
            <a:endParaRPr lang="es-ES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documentary</a:t>
            </a:r>
            <a:endParaRPr lang="es-ES" sz="32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6095282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 err="1" smtClean="0"/>
              <a:t>advertisement</a:t>
            </a:r>
            <a:endParaRPr lang="es-ES" sz="30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7538"/>
            <a:ext cx="4104455" cy="2720324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979712" y="296942"/>
            <a:ext cx="6768752" cy="10556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This </a:t>
            </a:r>
            <a:r>
              <a:rPr lang="en-US" sz="2800" b="1" dirty="0" err="1" smtClean="0">
                <a:solidFill>
                  <a:schemeClr val="bg1"/>
                </a:solidFill>
              </a:rPr>
              <a:t>programme</a:t>
            </a:r>
            <a:r>
              <a:rPr lang="en-US" sz="2800" b="1" dirty="0" smtClean="0">
                <a:solidFill>
                  <a:schemeClr val="bg1"/>
                </a:solidFill>
              </a:rPr>
              <a:t> tells you about things you can buy.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71800" y="2190750"/>
            <a:ext cx="2590800" cy="16764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35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2" grpId="0" animBg="1"/>
      <p:bldP spid="16" grpId="0" animBg="1"/>
      <p:bldP spid="17" grpId="0" animBg="1"/>
      <p:bldP spid="14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275857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the</a:t>
            </a:r>
            <a:r>
              <a:rPr lang="es-ES_tradnl" sz="3200" b="1" dirty="0" smtClean="0"/>
              <a:t> </a:t>
            </a:r>
            <a:r>
              <a:rPr lang="es-ES_tradnl" sz="3200" b="1" dirty="0" err="1" smtClean="0"/>
              <a:t>news</a:t>
            </a:r>
            <a:endParaRPr lang="es-ES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documentary</a:t>
            </a:r>
            <a:endParaRPr lang="es-ES" sz="32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6095282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000" b="1" dirty="0" smtClean="0"/>
              <a:t>TV shows</a:t>
            </a:r>
            <a:endParaRPr lang="es-ES" sz="30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7538"/>
            <a:ext cx="4104455" cy="2720324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979712" y="296942"/>
            <a:ext cx="6768752" cy="10556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When you turn on the TV, you can see lots of different____________.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48720" y="2190750"/>
            <a:ext cx="2590080" cy="16002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117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2" grpId="0" animBg="1"/>
      <p:bldP spid="16" grpId="0" animBg="1"/>
      <p:bldP spid="17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51720" y="249492"/>
            <a:ext cx="6192688" cy="10556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You can use this to change the channel on the TV.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4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1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300" b="1" dirty="0" err="1" smtClean="0"/>
              <a:t>documentary</a:t>
            </a:r>
            <a:endParaRPr lang="es-ES" sz="33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3275857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500" b="1" dirty="0" err="1" smtClean="0"/>
              <a:t>cell</a:t>
            </a:r>
            <a:r>
              <a:rPr lang="es-ES_tradnl" sz="3500" b="1" dirty="0" smtClean="0"/>
              <a:t> </a:t>
            </a:r>
            <a:r>
              <a:rPr lang="es-ES_tradnl" sz="3500" b="1" dirty="0" err="1" smtClean="0"/>
              <a:t>phone</a:t>
            </a:r>
            <a:endParaRPr lang="es-ES" sz="35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6095282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/>
              <a:t>remote</a:t>
            </a:r>
            <a:r>
              <a:rPr lang="es-ES_tradnl" sz="2800" b="1" dirty="0" smtClean="0"/>
              <a:t> control</a:t>
            </a:r>
            <a:endParaRPr lang="es-ES" sz="28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1482"/>
            <a:ext cx="4104457" cy="275243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5119" y="2190750"/>
            <a:ext cx="2471281" cy="14478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40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  <p:bldP spid="12" grpId="0" animBg="1"/>
      <p:bldP spid="16" grpId="0" animBg="1"/>
      <p:bldP spid="17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67544" y="357504"/>
            <a:ext cx="1224136" cy="918102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67545" y="51952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>
          <a:xfrm>
            <a:off x="2483768" y="1331482"/>
            <a:ext cx="4104456" cy="2752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550666" y="1329612"/>
            <a:ext cx="114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TIME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84169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channel</a:t>
            </a:r>
            <a:endParaRPr lang="es-ES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67545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/>
              <a:t>remote</a:t>
            </a:r>
            <a:r>
              <a:rPr lang="es-ES_tradnl" sz="2800" b="1" dirty="0" smtClean="0"/>
              <a:t> control</a:t>
            </a:r>
            <a:endParaRPr lang="es-ES" sz="28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286970" y="4353948"/>
            <a:ext cx="2581175" cy="486054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/>
              <a:t>cell</a:t>
            </a:r>
            <a:r>
              <a:rPr lang="es-ES_tradnl" sz="3200" b="1" dirty="0" smtClean="0"/>
              <a:t> </a:t>
            </a:r>
            <a:r>
              <a:rPr lang="es-ES_tradnl" sz="3200" b="1" dirty="0" err="1" smtClean="0"/>
              <a:t>phone</a:t>
            </a:r>
            <a:endParaRPr lang="es-ES" sz="3200" b="1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347539"/>
            <a:ext cx="4104456" cy="272032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051720" y="234367"/>
            <a:ext cx="6408712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You can use this to talk with your friends.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051720" y="303498"/>
            <a:ext cx="6408712" cy="9721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3467100" y="1695452"/>
            <a:ext cx="1600200" cy="25908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77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2" grpId="0" animBg="1"/>
      <p:bldP spid="16" grpId="0" animBg="1"/>
      <p:bldP spid="17" grpId="0" animBg="1"/>
      <p:bldP spid="2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c04.deviantart.net/fs40/i/2009/053/4/8/Apple_Tv_Background_by_29MiCHi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585464"/>
            <a:ext cx="4383191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771800" y="1821402"/>
            <a:ext cx="3096344" cy="179637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The</a:t>
            </a:r>
            <a:endParaRPr lang="es-ES_tradnl" sz="4400" b="1" dirty="0" smtClean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end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8" name="Picture 4" descr="http://www.todoiphone.net/wp-content/uploads/2012/02/retro-tv-ic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2" b="95182" l="3516" r="94727">
                        <a14:foregroundMark x1="38086" y1="7031" x2="46777" y2="16927"/>
                        <a14:foregroundMark x1="61133" y1="7813" x2="53027" y2="17708"/>
                        <a14:backgroundMark x1="34082" y1="89453" x2="58984" y2="89714"/>
                        <a14:backgroundMark x1="23828" y1="33594" x2="65918" y2="74609"/>
                        <a14:backgroundMark x1="29785" y1="31120" x2="63086" y2="31250"/>
                        <a14:backgroundMark x1="67285" y1="35286" x2="67188" y2="74219"/>
                        <a14:backgroundMark x1="27441" y1="76953" x2="50391" y2="77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787" r="12494" b="9078"/>
          <a:stretch/>
        </p:blipFill>
        <p:spPr bwMode="auto">
          <a:xfrm>
            <a:off x="1608560" y="343326"/>
            <a:ext cx="6131793" cy="4064628"/>
          </a:xfrm>
          <a:prstGeom prst="rect">
            <a:avLst/>
          </a:prstGeom>
          <a:noFill/>
          <a:effectLst>
            <a:reflection blurRad="6350" stA="52000" endA="300" endPos="1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 Rectángulo redondeado"/>
          <p:cNvSpPr/>
          <p:nvPr/>
        </p:nvSpPr>
        <p:spPr>
          <a:xfrm>
            <a:off x="2483768" y="1677249"/>
            <a:ext cx="3551252" cy="710424"/>
          </a:xfrm>
          <a:custGeom>
            <a:avLst/>
            <a:gdLst>
              <a:gd name="connsiteX0" fmla="*/ 395895 w 3528392"/>
              <a:gd name="connsiteY0" fmla="*/ 0 h 1045792"/>
              <a:gd name="connsiteX1" fmla="*/ 3132497 w 3528392"/>
              <a:gd name="connsiteY1" fmla="*/ 0 h 1045792"/>
              <a:gd name="connsiteX2" fmla="*/ 3528392 w 3528392"/>
              <a:gd name="connsiteY2" fmla="*/ 395895 h 1045792"/>
              <a:gd name="connsiteX3" fmla="*/ 3528392 w 3528392"/>
              <a:gd name="connsiteY3" fmla="*/ 1045792 h 1045792"/>
              <a:gd name="connsiteX4" fmla="*/ 3528392 w 3528392"/>
              <a:gd name="connsiteY4" fmla="*/ 1045792 h 1045792"/>
              <a:gd name="connsiteX5" fmla="*/ 0 w 3528392"/>
              <a:gd name="connsiteY5" fmla="*/ 1045792 h 1045792"/>
              <a:gd name="connsiteX6" fmla="*/ 0 w 3528392"/>
              <a:gd name="connsiteY6" fmla="*/ 1045792 h 1045792"/>
              <a:gd name="connsiteX7" fmla="*/ 0 w 3528392"/>
              <a:gd name="connsiteY7" fmla="*/ 395895 h 1045792"/>
              <a:gd name="connsiteX8" fmla="*/ 395895 w 3528392"/>
              <a:gd name="connsiteY8" fmla="*/ 0 h 1045792"/>
              <a:gd name="connsiteX0" fmla="*/ 403515 w 3536012"/>
              <a:gd name="connsiteY0" fmla="*/ 0 h 1121992"/>
              <a:gd name="connsiteX1" fmla="*/ 3140117 w 3536012"/>
              <a:gd name="connsiteY1" fmla="*/ 0 h 1121992"/>
              <a:gd name="connsiteX2" fmla="*/ 3536012 w 3536012"/>
              <a:gd name="connsiteY2" fmla="*/ 395895 h 1121992"/>
              <a:gd name="connsiteX3" fmla="*/ 3536012 w 3536012"/>
              <a:gd name="connsiteY3" fmla="*/ 1045792 h 1121992"/>
              <a:gd name="connsiteX4" fmla="*/ 3536012 w 3536012"/>
              <a:gd name="connsiteY4" fmla="*/ 1045792 h 1121992"/>
              <a:gd name="connsiteX5" fmla="*/ 7620 w 3536012"/>
              <a:gd name="connsiteY5" fmla="*/ 1045792 h 1121992"/>
              <a:gd name="connsiteX6" fmla="*/ 0 w 3536012"/>
              <a:gd name="connsiteY6" fmla="*/ 1121992 h 1121992"/>
              <a:gd name="connsiteX7" fmla="*/ 7620 w 3536012"/>
              <a:gd name="connsiteY7" fmla="*/ 395895 h 1121992"/>
              <a:gd name="connsiteX8" fmla="*/ 403515 w 3536012"/>
              <a:gd name="connsiteY8" fmla="*/ 0 h 1121992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7620 w 3536012"/>
              <a:gd name="connsiteY5" fmla="*/ 1045792 h 1396312"/>
              <a:gd name="connsiteX6" fmla="*/ 0 w 3536012"/>
              <a:gd name="connsiteY6" fmla="*/ 1396312 h 1396312"/>
              <a:gd name="connsiteX7" fmla="*/ 7620 w 3536012"/>
              <a:gd name="connsiteY7" fmla="*/ 395895 h 1396312"/>
              <a:gd name="connsiteX8" fmla="*/ 403515 w 3536012"/>
              <a:gd name="connsiteY8" fmla="*/ 0 h 1396312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7620 w 3536012"/>
              <a:gd name="connsiteY5" fmla="*/ 1045792 h 1396312"/>
              <a:gd name="connsiteX6" fmla="*/ 0 w 3536012"/>
              <a:gd name="connsiteY6" fmla="*/ 1396312 h 1396312"/>
              <a:gd name="connsiteX7" fmla="*/ 7620 w 3536012"/>
              <a:gd name="connsiteY7" fmla="*/ 395895 h 1396312"/>
              <a:gd name="connsiteX8" fmla="*/ 403515 w 3536012"/>
              <a:gd name="connsiteY8" fmla="*/ 0 h 1396312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339824 w 3536012"/>
              <a:gd name="connsiteY5" fmla="*/ 1270572 h 1396312"/>
              <a:gd name="connsiteX6" fmla="*/ 7620 w 3536012"/>
              <a:gd name="connsiteY6" fmla="*/ 1045792 h 1396312"/>
              <a:gd name="connsiteX7" fmla="*/ 0 w 3536012"/>
              <a:gd name="connsiteY7" fmla="*/ 1396312 h 1396312"/>
              <a:gd name="connsiteX8" fmla="*/ 7620 w 3536012"/>
              <a:gd name="connsiteY8" fmla="*/ 395895 h 1396312"/>
              <a:gd name="connsiteX9" fmla="*/ 403515 w 3536012"/>
              <a:gd name="connsiteY9" fmla="*/ 0 h 1396312"/>
              <a:gd name="connsiteX0" fmla="*/ 403515 w 3536012"/>
              <a:gd name="connsiteY0" fmla="*/ 0 h 1402067"/>
              <a:gd name="connsiteX1" fmla="*/ 3140117 w 3536012"/>
              <a:gd name="connsiteY1" fmla="*/ 0 h 1402067"/>
              <a:gd name="connsiteX2" fmla="*/ 3536012 w 3536012"/>
              <a:gd name="connsiteY2" fmla="*/ 395895 h 1402067"/>
              <a:gd name="connsiteX3" fmla="*/ 3536012 w 3536012"/>
              <a:gd name="connsiteY3" fmla="*/ 1045792 h 1402067"/>
              <a:gd name="connsiteX4" fmla="*/ 3536012 w 3536012"/>
              <a:gd name="connsiteY4" fmla="*/ 1045792 h 1402067"/>
              <a:gd name="connsiteX5" fmla="*/ 339824 w 3536012"/>
              <a:gd name="connsiteY5" fmla="*/ 1270572 h 1402067"/>
              <a:gd name="connsiteX6" fmla="*/ 205740 w 3536012"/>
              <a:gd name="connsiteY6" fmla="*/ 1320112 h 1402067"/>
              <a:gd name="connsiteX7" fmla="*/ 0 w 3536012"/>
              <a:gd name="connsiteY7" fmla="*/ 1396312 h 1402067"/>
              <a:gd name="connsiteX8" fmla="*/ 7620 w 3536012"/>
              <a:gd name="connsiteY8" fmla="*/ 395895 h 1402067"/>
              <a:gd name="connsiteX9" fmla="*/ 403515 w 3536012"/>
              <a:gd name="connsiteY9" fmla="*/ 0 h 1402067"/>
              <a:gd name="connsiteX0" fmla="*/ 403515 w 3536012"/>
              <a:gd name="connsiteY0" fmla="*/ 0 h 1402067"/>
              <a:gd name="connsiteX1" fmla="*/ 3140117 w 3536012"/>
              <a:gd name="connsiteY1" fmla="*/ 0 h 1402067"/>
              <a:gd name="connsiteX2" fmla="*/ 3536012 w 3536012"/>
              <a:gd name="connsiteY2" fmla="*/ 395895 h 1402067"/>
              <a:gd name="connsiteX3" fmla="*/ 3536012 w 3536012"/>
              <a:gd name="connsiteY3" fmla="*/ 1045792 h 1402067"/>
              <a:gd name="connsiteX4" fmla="*/ 3536012 w 3536012"/>
              <a:gd name="connsiteY4" fmla="*/ 1045792 h 1402067"/>
              <a:gd name="connsiteX5" fmla="*/ 1094204 w 3536012"/>
              <a:gd name="connsiteY5" fmla="*/ 1255332 h 1402067"/>
              <a:gd name="connsiteX6" fmla="*/ 205740 w 3536012"/>
              <a:gd name="connsiteY6" fmla="*/ 1320112 h 1402067"/>
              <a:gd name="connsiteX7" fmla="*/ 0 w 3536012"/>
              <a:gd name="connsiteY7" fmla="*/ 1396312 h 1402067"/>
              <a:gd name="connsiteX8" fmla="*/ 7620 w 3536012"/>
              <a:gd name="connsiteY8" fmla="*/ 395895 h 1402067"/>
              <a:gd name="connsiteX9" fmla="*/ 403515 w 3536012"/>
              <a:gd name="connsiteY9" fmla="*/ 0 h 1402067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1094204 w 3536012"/>
              <a:gd name="connsiteY5" fmla="*/ 1255332 h 1396312"/>
              <a:gd name="connsiteX6" fmla="*/ 472440 w 3536012"/>
              <a:gd name="connsiteY6" fmla="*/ 1297252 h 1396312"/>
              <a:gd name="connsiteX7" fmla="*/ 0 w 3536012"/>
              <a:gd name="connsiteY7" fmla="*/ 1396312 h 1396312"/>
              <a:gd name="connsiteX8" fmla="*/ 7620 w 3536012"/>
              <a:gd name="connsiteY8" fmla="*/ 395895 h 1396312"/>
              <a:gd name="connsiteX9" fmla="*/ 403515 w 3536012"/>
              <a:gd name="connsiteY9" fmla="*/ 0 h 1396312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1094204 w 3536012"/>
              <a:gd name="connsiteY5" fmla="*/ 1255332 h 1396312"/>
              <a:gd name="connsiteX6" fmla="*/ 472440 w 3536012"/>
              <a:gd name="connsiteY6" fmla="*/ 1297252 h 1396312"/>
              <a:gd name="connsiteX7" fmla="*/ 0 w 3536012"/>
              <a:gd name="connsiteY7" fmla="*/ 1396312 h 1396312"/>
              <a:gd name="connsiteX8" fmla="*/ 7620 w 3536012"/>
              <a:gd name="connsiteY8" fmla="*/ 395895 h 1396312"/>
              <a:gd name="connsiteX9" fmla="*/ 403515 w 3536012"/>
              <a:gd name="connsiteY9" fmla="*/ 0 h 1396312"/>
              <a:gd name="connsiteX0" fmla="*/ 403515 w 3536012"/>
              <a:gd name="connsiteY0" fmla="*/ 0 h 1396312"/>
              <a:gd name="connsiteX1" fmla="*/ 3140117 w 3536012"/>
              <a:gd name="connsiteY1" fmla="*/ 0 h 1396312"/>
              <a:gd name="connsiteX2" fmla="*/ 3536012 w 3536012"/>
              <a:gd name="connsiteY2" fmla="*/ 395895 h 1396312"/>
              <a:gd name="connsiteX3" fmla="*/ 3536012 w 3536012"/>
              <a:gd name="connsiteY3" fmla="*/ 1045792 h 1396312"/>
              <a:gd name="connsiteX4" fmla="*/ 3536012 w 3536012"/>
              <a:gd name="connsiteY4" fmla="*/ 1045792 h 1396312"/>
              <a:gd name="connsiteX5" fmla="*/ 1094204 w 3536012"/>
              <a:gd name="connsiteY5" fmla="*/ 1255332 h 1396312"/>
              <a:gd name="connsiteX6" fmla="*/ 464820 w 3536012"/>
              <a:gd name="connsiteY6" fmla="*/ 1320112 h 1396312"/>
              <a:gd name="connsiteX7" fmla="*/ 0 w 3536012"/>
              <a:gd name="connsiteY7" fmla="*/ 1396312 h 1396312"/>
              <a:gd name="connsiteX8" fmla="*/ 7620 w 3536012"/>
              <a:gd name="connsiteY8" fmla="*/ 395895 h 1396312"/>
              <a:gd name="connsiteX9" fmla="*/ 403515 w 3536012"/>
              <a:gd name="connsiteY9" fmla="*/ 0 h 1396312"/>
              <a:gd name="connsiteX0" fmla="*/ 403515 w 3543632"/>
              <a:gd name="connsiteY0" fmla="*/ 0 h 1396312"/>
              <a:gd name="connsiteX1" fmla="*/ 3140117 w 3543632"/>
              <a:gd name="connsiteY1" fmla="*/ 0 h 1396312"/>
              <a:gd name="connsiteX2" fmla="*/ 3536012 w 3543632"/>
              <a:gd name="connsiteY2" fmla="*/ 395895 h 1396312"/>
              <a:gd name="connsiteX3" fmla="*/ 3536012 w 3543632"/>
              <a:gd name="connsiteY3" fmla="*/ 1045792 h 1396312"/>
              <a:gd name="connsiteX4" fmla="*/ 3543632 w 3543632"/>
              <a:gd name="connsiteY4" fmla="*/ 771472 h 1396312"/>
              <a:gd name="connsiteX5" fmla="*/ 1094204 w 3543632"/>
              <a:gd name="connsiteY5" fmla="*/ 1255332 h 1396312"/>
              <a:gd name="connsiteX6" fmla="*/ 464820 w 3543632"/>
              <a:gd name="connsiteY6" fmla="*/ 1320112 h 1396312"/>
              <a:gd name="connsiteX7" fmla="*/ 0 w 3543632"/>
              <a:gd name="connsiteY7" fmla="*/ 1396312 h 1396312"/>
              <a:gd name="connsiteX8" fmla="*/ 7620 w 3543632"/>
              <a:gd name="connsiteY8" fmla="*/ 395895 h 1396312"/>
              <a:gd name="connsiteX9" fmla="*/ 403515 w 3543632"/>
              <a:gd name="connsiteY9" fmla="*/ 0 h 1396312"/>
              <a:gd name="connsiteX0" fmla="*/ 411135 w 3551252"/>
              <a:gd name="connsiteY0" fmla="*/ 0 h 1325154"/>
              <a:gd name="connsiteX1" fmla="*/ 3147737 w 3551252"/>
              <a:gd name="connsiteY1" fmla="*/ 0 h 1325154"/>
              <a:gd name="connsiteX2" fmla="*/ 3543632 w 3551252"/>
              <a:gd name="connsiteY2" fmla="*/ 395895 h 1325154"/>
              <a:gd name="connsiteX3" fmla="*/ 3543632 w 3551252"/>
              <a:gd name="connsiteY3" fmla="*/ 1045792 h 1325154"/>
              <a:gd name="connsiteX4" fmla="*/ 3551252 w 3551252"/>
              <a:gd name="connsiteY4" fmla="*/ 771472 h 1325154"/>
              <a:gd name="connsiteX5" fmla="*/ 1101824 w 3551252"/>
              <a:gd name="connsiteY5" fmla="*/ 1255332 h 1325154"/>
              <a:gd name="connsiteX6" fmla="*/ 472440 w 3551252"/>
              <a:gd name="connsiteY6" fmla="*/ 1320112 h 1325154"/>
              <a:gd name="connsiteX7" fmla="*/ 0 w 3551252"/>
              <a:gd name="connsiteY7" fmla="*/ 1144852 h 1325154"/>
              <a:gd name="connsiteX8" fmla="*/ 15240 w 3551252"/>
              <a:gd name="connsiteY8" fmla="*/ 395895 h 1325154"/>
              <a:gd name="connsiteX9" fmla="*/ 411135 w 3551252"/>
              <a:gd name="connsiteY9" fmla="*/ 0 h 1325154"/>
              <a:gd name="connsiteX0" fmla="*/ 411135 w 3551252"/>
              <a:gd name="connsiteY0" fmla="*/ 0 h 1255334"/>
              <a:gd name="connsiteX1" fmla="*/ 3147737 w 3551252"/>
              <a:gd name="connsiteY1" fmla="*/ 0 h 1255334"/>
              <a:gd name="connsiteX2" fmla="*/ 3543632 w 3551252"/>
              <a:gd name="connsiteY2" fmla="*/ 395895 h 1255334"/>
              <a:gd name="connsiteX3" fmla="*/ 3543632 w 3551252"/>
              <a:gd name="connsiteY3" fmla="*/ 1045792 h 1255334"/>
              <a:gd name="connsiteX4" fmla="*/ 3551252 w 3551252"/>
              <a:gd name="connsiteY4" fmla="*/ 771472 h 1255334"/>
              <a:gd name="connsiteX5" fmla="*/ 1101824 w 3551252"/>
              <a:gd name="connsiteY5" fmla="*/ 1255332 h 1255334"/>
              <a:gd name="connsiteX6" fmla="*/ 472440 w 3551252"/>
              <a:gd name="connsiteY6" fmla="*/ 1068652 h 1255334"/>
              <a:gd name="connsiteX7" fmla="*/ 0 w 3551252"/>
              <a:gd name="connsiteY7" fmla="*/ 1144852 h 1255334"/>
              <a:gd name="connsiteX8" fmla="*/ 15240 w 3551252"/>
              <a:gd name="connsiteY8" fmla="*/ 395895 h 1255334"/>
              <a:gd name="connsiteX9" fmla="*/ 411135 w 3551252"/>
              <a:gd name="connsiteY9" fmla="*/ 0 h 1255334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132304 w 3551252"/>
              <a:gd name="connsiteY5" fmla="*/ 927672 h 1144852"/>
              <a:gd name="connsiteX6" fmla="*/ 472440 w 3551252"/>
              <a:gd name="connsiteY6" fmla="*/ 1068652 h 1144852"/>
              <a:gd name="connsiteX7" fmla="*/ 0 w 3551252"/>
              <a:gd name="connsiteY7" fmla="*/ 1144852 h 1144852"/>
              <a:gd name="connsiteX8" fmla="*/ 15240 w 3551252"/>
              <a:gd name="connsiteY8" fmla="*/ 395895 h 1144852"/>
              <a:gd name="connsiteX9" fmla="*/ 411135 w 3551252"/>
              <a:gd name="connsiteY9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703804 w 3551252"/>
              <a:gd name="connsiteY5" fmla="*/ 866712 h 1144852"/>
              <a:gd name="connsiteX6" fmla="*/ 1132304 w 3551252"/>
              <a:gd name="connsiteY6" fmla="*/ 927672 h 1144852"/>
              <a:gd name="connsiteX7" fmla="*/ 472440 w 3551252"/>
              <a:gd name="connsiteY7" fmla="*/ 106865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703804 w 3551252"/>
              <a:gd name="connsiteY5" fmla="*/ 866712 h 1144852"/>
              <a:gd name="connsiteX6" fmla="*/ 1132304 w 3551252"/>
              <a:gd name="connsiteY6" fmla="*/ 927672 h 1144852"/>
              <a:gd name="connsiteX7" fmla="*/ 472440 w 3551252"/>
              <a:gd name="connsiteY7" fmla="*/ 106865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696184 w 3551252"/>
              <a:gd name="connsiteY5" fmla="*/ 820992 h 1144852"/>
              <a:gd name="connsiteX6" fmla="*/ 1132304 w 3551252"/>
              <a:gd name="connsiteY6" fmla="*/ 927672 h 1144852"/>
              <a:gd name="connsiteX7" fmla="*/ 472440 w 3551252"/>
              <a:gd name="connsiteY7" fmla="*/ 106865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696184 w 3551252"/>
              <a:gd name="connsiteY5" fmla="*/ 820992 h 1144852"/>
              <a:gd name="connsiteX6" fmla="*/ 1132304 w 3551252"/>
              <a:gd name="connsiteY6" fmla="*/ 927672 h 1144852"/>
              <a:gd name="connsiteX7" fmla="*/ 472440 w 3551252"/>
              <a:gd name="connsiteY7" fmla="*/ 106865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696184 w 3551252"/>
              <a:gd name="connsiteY5" fmla="*/ 820992 h 1144852"/>
              <a:gd name="connsiteX6" fmla="*/ 903704 w 3551252"/>
              <a:gd name="connsiteY6" fmla="*/ 927672 h 1144852"/>
              <a:gd name="connsiteX7" fmla="*/ 472440 w 3551252"/>
              <a:gd name="connsiteY7" fmla="*/ 106865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  <a:gd name="connsiteX0" fmla="*/ 411135 w 3551252"/>
              <a:gd name="connsiteY0" fmla="*/ 0 h 1144852"/>
              <a:gd name="connsiteX1" fmla="*/ 3147737 w 3551252"/>
              <a:gd name="connsiteY1" fmla="*/ 0 h 1144852"/>
              <a:gd name="connsiteX2" fmla="*/ 3543632 w 3551252"/>
              <a:gd name="connsiteY2" fmla="*/ 395895 h 1144852"/>
              <a:gd name="connsiteX3" fmla="*/ 3543632 w 3551252"/>
              <a:gd name="connsiteY3" fmla="*/ 1045792 h 1144852"/>
              <a:gd name="connsiteX4" fmla="*/ 3551252 w 3551252"/>
              <a:gd name="connsiteY4" fmla="*/ 771472 h 1144852"/>
              <a:gd name="connsiteX5" fmla="*/ 1696184 w 3551252"/>
              <a:gd name="connsiteY5" fmla="*/ 820992 h 1144852"/>
              <a:gd name="connsiteX6" fmla="*/ 903704 w 3551252"/>
              <a:gd name="connsiteY6" fmla="*/ 927672 h 1144852"/>
              <a:gd name="connsiteX7" fmla="*/ 449580 w 3551252"/>
              <a:gd name="connsiteY7" fmla="*/ 1076272 h 1144852"/>
              <a:gd name="connsiteX8" fmla="*/ 0 w 3551252"/>
              <a:gd name="connsiteY8" fmla="*/ 1144852 h 1144852"/>
              <a:gd name="connsiteX9" fmla="*/ 15240 w 3551252"/>
              <a:gd name="connsiteY9" fmla="*/ 395895 h 1144852"/>
              <a:gd name="connsiteX10" fmla="*/ 411135 w 3551252"/>
              <a:gd name="connsiteY10" fmla="*/ 0 h 11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1252" h="1144852">
                <a:moveTo>
                  <a:pt x="411135" y="0"/>
                </a:moveTo>
                <a:lnTo>
                  <a:pt x="3147737" y="0"/>
                </a:lnTo>
                <a:cubicBezTo>
                  <a:pt x="3366384" y="0"/>
                  <a:pt x="3543632" y="177248"/>
                  <a:pt x="3543632" y="395895"/>
                </a:cubicBezTo>
                <a:lnTo>
                  <a:pt x="3543632" y="1045792"/>
                </a:lnTo>
                <a:lnTo>
                  <a:pt x="3551252" y="771472"/>
                </a:lnTo>
                <a:cubicBezTo>
                  <a:pt x="2935436" y="803219"/>
                  <a:pt x="2289140" y="735905"/>
                  <a:pt x="1696184" y="820992"/>
                </a:cubicBezTo>
                <a:cubicBezTo>
                  <a:pt x="1293026" y="847025"/>
                  <a:pt x="1018761" y="902905"/>
                  <a:pt x="903704" y="927672"/>
                </a:cubicBezTo>
                <a:lnTo>
                  <a:pt x="449580" y="1076272"/>
                </a:lnTo>
                <a:cubicBezTo>
                  <a:pt x="210820" y="1116912"/>
                  <a:pt x="353060" y="1142312"/>
                  <a:pt x="0" y="1144852"/>
                </a:cubicBezTo>
                <a:cubicBezTo>
                  <a:pt x="0" y="928220"/>
                  <a:pt x="15240" y="612527"/>
                  <a:pt x="15240" y="395895"/>
                </a:cubicBezTo>
                <a:cubicBezTo>
                  <a:pt x="15240" y="177248"/>
                  <a:pt x="192488" y="0"/>
                  <a:pt x="41113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53782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4"/>
          <p:cNvSpPr txBox="1">
            <a:spLocks noGrp="1"/>
          </p:cNvSpPr>
          <p:nvPr>
            <p:ph type="title"/>
          </p:nvPr>
        </p:nvSpPr>
        <p:spPr>
          <a:xfrm>
            <a:off x="304800" y="118350"/>
            <a:ext cx="78789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9B17D"/>
                </a:solidFill>
              </a:rPr>
              <a:t>2. </a:t>
            </a:r>
            <a:r>
              <a:rPr lang="en-US" dirty="0" smtClean="0">
                <a:solidFill>
                  <a:srgbClr val="29B17D"/>
                </a:solidFill>
              </a:rPr>
              <a:t>L</a:t>
            </a:r>
            <a:r>
              <a:rPr lang="en" dirty="0" smtClean="0">
                <a:solidFill>
                  <a:srgbClr val="29B17D"/>
                </a:solidFill>
              </a:rPr>
              <a:t>isten and read</a:t>
            </a:r>
            <a:endParaRPr dirty="0">
              <a:solidFill>
                <a:srgbClr val="29B17D"/>
              </a:solidFill>
            </a:endParaRPr>
          </a:p>
        </p:txBody>
      </p:sp>
      <p:grpSp>
        <p:nvGrpSpPr>
          <p:cNvPr id="951" name="Google Shape;951;p34"/>
          <p:cNvGrpSpPr/>
          <p:nvPr/>
        </p:nvGrpSpPr>
        <p:grpSpPr>
          <a:xfrm>
            <a:off x="3449350" y="1879700"/>
            <a:ext cx="2245310" cy="2788900"/>
            <a:chOff x="3449350" y="1879700"/>
            <a:chExt cx="2245310" cy="2788900"/>
          </a:xfrm>
        </p:grpSpPr>
        <p:sp>
          <p:nvSpPr>
            <p:cNvPr id="952" name="Google Shape;952;p34"/>
            <p:cNvSpPr/>
            <p:nvPr/>
          </p:nvSpPr>
          <p:spPr>
            <a:xfrm>
              <a:off x="35610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34"/>
            <p:cNvGrpSpPr/>
            <p:nvPr/>
          </p:nvGrpSpPr>
          <p:grpSpPr>
            <a:xfrm>
              <a:off x="3449350" y="1879700"/>
              <a:ext cx="2245310" cy="2729801"/>
              <a:chOff x="316900" y="2352200"/>
              <a:chExt cx="2245310" cy="2729801"/>
            </a:xfrm>
          </p:grpSpPr>
          <p:sp>
            <p:nvSpPr>
              <p:cNvPr id="954" name="Google Shape;954;p34"/>
              <p:cNvSpPr/>
              <p:nvPr/>
            </p:nvSpPr>
            <p:spPr>
              <a:xfrm>
                <a:off x="761592" y="3181977"/>
                <a:ext cx="1380728" cy="1899970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25054" extrusionOk="0">
                    <a:moveTo>
                      <a:pt x="11679" y="1"/>
                    </a:moveTo>
                    <a:lnTo>
                      <a:pt x="6002" y="1016"/>
                    </a:lnTo>
                    <a:cubicBezTo>
                      <a:pt x="6002" y="1016"/>
                      <a:pt x="610" y="4034"/>
                      <a:pt x="97" y="8315"/>
                    </a:cubicBezTo>
                    <a:cubicBezTo>
                      <a:pt x="1" y="9114"/>
                      <a:pt x="11" y="10082"/>
                      <a:pt x="114" y="11143"/>
                    </a:cubicBezTo>
                    <a:cubicBezTo>
                      <a:pt x="231" y="12358"/>
                      <a:pt x="463" y="13699"/>
                      <a:pt x="790" y="15061"/>
                    </a:cubicBezTo>
                    <a:cubicBezTo>
                      <a:pt x="1709" y="18871"/>
                      <a:pt x="3356" y="22845"/>
                      <a:pt x="5203" y="24682"/>
                    </a:cubicBezTo>
                    <a:cubicBezTo>
                      <a:pt x="5203" y="24682"/>
                      <a:pt x="5256" y="24719"/>
                      <a:pt x="5363" y="24766"/>
                    </a:cubicBezTo>
                    <a:lnTo>
                      <a:pt x="5366" y="24769"/>
                    </a:lnTo>
                    <a:cubicBezTo>
                      <a:pt x="5529" y="24842"/>
                      <a:pt x="5805" y="24942"/>
                      <a:pt x="6198" y="25002"/>
                    </a:cubicBezTo>
                    <a:cubicBezTo>
                      <a:pt x="6314" y="25019"/>
                      <a:pt x="6437" y="25035"/>
                      <a:pt x="6574" y="25042"/>
                    </a:cubicBezTo>
                    <a:cubicBezTo>
                      <a:pt x="6670" y="25050"/>
                      <a:pt x="6770" y="25053"/>
                      <a:pt x="6876" y="25053"/>
                    </a:cubicBezTo>
                    <a:cubicBezTo>
                      <a:pt x="7042" y="25053"/>
                      <a:pt x="7221" y="25044"/>
                      <a:pt x="7412" y="25026"/>
                    </a:cubicBezTo>
                    <a:cubicBezTo>
                      <a:pt x="7583" y="25009"/>
                      <a:pt x="7762" y="24986"/>
                      <a:pt x="7952" y="24949"/>
                    </a:cubicBezTo>
                    <a:cubicBezTo>
                      <a:pt x="8178" y="24906"/>
                      <a:pt x="8418" y="24853"/>
                      <a:pt x="8671" y="24776"/>
                    </a:cubicBezTo>
                    <a:cubicBezTo>
                      <a:pt x="8770" y="24746"/>
                      <a:pt x="8873" y="24716"/>
                      <a:pt x="8973" y="24682"/>
                    </a:cubicBezTo>
                    <a:cubicBezTo>
                      <a:pt x="8957" y="23055"/>
                      <a:pt x="8957" y="21521"/>
                      <a:pt x="8957" y="21521"/>
                    </a:cubicBezTo>
                    <a:lnTo>
                      <a:pt x="8957" y="21521"/>
                    </a:lnTo>
                    <a:cubicBezTo>
                      <a:pt x="8957" y="21521"/>
                      <a:pt x="9355" y="21759"/>
                      <a:pt x="10418" y="21759"/>
                    </a:cubicBezTo>
                    <a:cubicBezTo>
                      <a:pt x="10684" y="21759"/>
                      <a:pt x="10992" y="21744"/>
                      <a:pt x="11346" y="21707"/>
                    </a:cubicBezTo>
                    <a:lnTo>
                      <a:pt x="11346" y="21707"/>
                    </a:lnTo>
                    <a:cubicBezTo>
                      <a:pt x="11346" y="23797"/>
                      <a:pt x="11024" y="24682"/>
                      <a:pt x="11024" y="24682"/>
                    </a:cubicBezTo>
                    <a:cubicBezTo>
                      <a:pt x="11024" y="24682"/>
                      <a:pt x="11240" y="24799"/>
                      <a:pt x="11629" y="24882"/>
                    </a:cubicBezTo>
                    <a:cubicBezTo>
                      <a:pt x="11822" y="24926"/>
                      <a:pt x="12052" y="24962"/>
                      <a:pt x="12318" y="24969"/>
                    </a:cubicBezTo>
                    <a:cubicBezTo>
                      <a:pt x="12377" y="24973"/>
                      <a:pt x="12437" y="24975"/>
                      <a:pt x="12499" y="24975"/>
                    </a:cubicBezTo>
                    <a:cubicBezTo>
                      <a:pt x="12596" y="24975"/>
                      <a:pt x="12697" y="24970"/>
                      <a:pt x="12801" y="24962"/>
                    </a:cubicBezTo>
                    <a:cubicBezTo>
                      <a:pt x="12974" y="24949"/>
                      <a:pt x="13160" y="24926"/>
                      <a:pt x="13354" y="24889"/>
                    </a:cubicBezTo>
                    <a:cubicBezTo>
                      <a:pt x="13530" y="24853"/>
                      <a:pt x="13716" y="24806"/>
                      <a:pt x="13906" y="24746"/>
                    </a:cubicBezTo>
                    <a:cubicBezTo>
                      <a:pt x="14085" y="24693"/>
                      <a:pt x="14269" y="24622"/>
                      <a:pt x="14458" y="24543"/>
                    </a:cubicBezTo>
                    <a:cubicBezTo>
                      <a:pt x="14498" y="24523"/>
                      <a:pt x="14541" y="24503"/>
                      <a:pt x="14581" y="24476"/>
                    </a:cubicBezTo>
                    <a:cubicBezTo>
                      <a:pt x="16086" y="23558"/>
                      <a:pt x="17863" y="17637"/>
                      <a:pt x="18159" y="12481"/>
                    </a:cubicBezTo>
                    <a:cubicBezTo>
                      <a:pt x="18193" y="11922"/>
                      <a:pt x="18206" y="11373"/>
                      <a:pt x="18203" y="10841"/>
                    </a:cubicBezTo>
                    <a:cubicBezTo>
                      <a:pt x="18193" y="9659"/>
                      <a:pt x="18083" y="8558"/>
                      <a:pt x="17856" y="7619"/>
                    </a:cubicBezTo>
                    <a:cubicBezTo>
                      <a:pt x="16555" y="2224"/>
                      <a:pt x="11679" y="1"/>
                      <a:pt x="1167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4"/>
              <p:cNvSpPr/>
              <p:nvPr/>
            </p:nvSpPr>
            <p:spPr>
              <a:xfrm>
                <a:off x="376278" y="3188726"/>
                <a:ext cx="1290560" cy="943387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2440" extrusionOk="0">
                    <a:moveTo>
                      <a:pt x="12913" y="1"/>
                    </a:moveTo>
                    <a:cubicBezTo>
                      <a:pt x="12237" y="1"/>
                      <a:pt x="11245" y="290"/>
                      <a:pt x="9851" y="964"/>
                    </a:cubicBezTo>
                    <a:cubicBezTo>
                      <a:pt x="0" y="5730"/>
                      <a:pt x="5654" y="12439"/>
                      <a:pt x="5654" y="12439"/>
                    </a:cubicBezTo>
                    <a:lnTo>
                      <a:pt x="9492" y="10652"/>
                    </a:lnTo>
                    <a:cubicBezTo>
                      <a:pt x="9492" y="10652"/>
                      <a:pt x="17018" y="1"/>
                      <a:pt x="1291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4"/>
              <p:cNvSpPr/>
              <p:nvPr/>
            </p:nvSpPr>
            <p:spPr>
              <a:xfrm>
                <a:off x="972335" y="3498736"/>
                <a:ext cx="999809" cy="1114926"/>
              </a:xfrm>
              <a:custGeom>
                <a:avLst/>
                <a:gdLst/>
                <a:ahLst/>
                <a:cxnLst/>
                <a:rect l="l" t="t" r="r" b="b"/>
                <a:pathLst>
                  <a:path w="13184" h="14702" extrusionOk="0">
                    <a:moveTo>
                      <a:pt x="6923" y="1"/>
                    </a:moveTo>
                    <a:cubicBezTo>
                      <a:pt x="4412" y="1"/>
                      <a:pt x="1805" y="983"/>
                      <a:pt x="986" y="3339"/>
                    </a:cubicBezTo>
                    <a:cubicBezTo>
                      <a:pt x="1" y="6164"/>
                      <a:pt x="517" y="9067"/>
                      <a:pt x="1988" y="11616"/>
                    </a:cubicBezTo>
                    <a:cubicBezTo>
                      <a:pt x="3064" y="13481"/>
                      <a:pt x="5170" y="14701"/>
                      <a:pt x="7224" y="14701"/>
                    </a:cubicBezTo>
                    <a:cubicBezTo>
                      <a:pt x="8489" y="14701"/>
                      <a:pt x="9734" y="14239"/>
                      <a:pt x="10707" y="13181"/>
                    </a:cubicBezTo>
                    <a:cubicBezTo>
                      <a:pt x="12891" y="10804"/>
                      <a:pt x="13183" y="7376"/>
                      <a:pt x="12848" y="4318"/>
                    </a:cubicBezTo>
                    <a:cubicBezTo>
                      <a:pt x="12658" y="2597"/>
                      <a:pt x="12059" y="1475"/>
                      <a:pt x="10448" y="720"/>
                    </a:cubicBezTo>
                    <a:cubicBezTo>
                      <a:pt x="9466" y="258"/>
                      <a:pt x="8207" y="1"/>
                      <a:pt x="692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4"/>
              <p:cNvSpPr/>
              <p:nvPr/>
            </p:nvSpPr>
            <p:spPr>
              <a:xfrm>
                <a:off x="1676607" y="3218529"/>
                <a:ext cx="608045" cy="867628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11441" extrusionOk="0">
                    <a:moveTo>
                      <a:pt x="1029" y="1"/>
                    </a:moveTo>
                    <a:cubicBezTo>
                      <a:pt x="700" y="1"/>
                      <a:pt x="502" y="38"/>
                      <a:pt x="502" y="38"/>
                    </a:cubicBezTo>
                    <a:cubicBezTo>
                      <a:pt x="0" y="2168"/>
                      <a:pt x="3228" y="11441"/>
                      <a:pt x="5273" y="11441"/>
                    </a:cubicBezTo>
                    <a:cubicBezTo>
                      <a:pt x="5426" y="11441"/>
                      <a:pt x="5572" y="11388"/>
                      <a:pt x="5710" y="11277"/>
                    </a:cubicBezTo>
                    <a:cubicBezTo>
                      <a:pt x="7687" y="9680"/>
                      <a:pt x="8017" y="7490"/>
                      <a:pt x="5957" y="3423"/>
                    </a:cubicBezTo>
                    <a:cubicBezTo>
                      <a:pt x="4406" y="369"/>
                      <a:pt x="2067" y="1"/>
                      <a:pt x="102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4"/>
              <p:cNvSpPr/>
              <p:nvPr/>
            </p:nvSpPr>
            <p:spPr>
              <a:xfrm>
                <a:off x="858735" y="2419920"/>
                <a:ext cx="1135250" cy="918665"/>
              </a:xfrm>
              <a:custGeom>
                <a:avLst/>
                <a:gdLst/>
                <a:ahLst/>
                <a:cxnLst/>
                <a:rect l="l" t="t" r="r" b="b"/>
                <a:pathLst>
                  <a:path w="14970" h="12114" extrusionOk="0">
                    <a:moveTo>
                      <a:pt x="8140" y="0"/>
                    </a:moveTo>
                    <a:cubicBezTo>
                      <a:pt x="8102" y="0"/>
                      <a:pt x="8064" y="1"/>
                      <a:pt x="8025" y="2"/>
                    </a:cubicBezTo>
                    <a:cubicBezTo>
                      <a:pt x="3755" y="122"/>
                      <a:pt x="1" y="5564"/>
                      <a:pt x="2607" y="9937"/>
                    </a:cubicBezTo>
                    <a:cubicBezTo>
                      <a:pt x="3393" y="11258"/>
                      <a:pt x="4830" y="12060"/>
                      <a:pt x="6368" y="12103"/>
                    </a:cubicBezTo>
                    <a:cubicBezTo>
                      <a:pt x="6593" y="12110"/>
                      <a:pt x="6830" y="12114"/>
                      <a:pt x="7077" y="12114"/>
                    </a:cubicBezTo>
                    <a:cubicBezTo>
                      <a:pt x="8928" y="12114"/>
                      <a:pt x="11293" y="11889"/>
                      <a:pt x="12609" y="10882"/>
                    </a:cubicBezTo>
                    <a:cubicBezTo>
                      <a:pt x="14970" y="9079"/>
                      <a:pt x="13025" y="0"/>
                      <a:pt x="8140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4"/>
              <p:cNvSpPr/>
              <p:nvPr/>
            </p:nvSpPr>
            <p:spPr>
              <a:xfrm>
                <a:off x="1531688" y="2352200"/>
                <a:ext cx="192090" cy="138854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831" extrusionOk="0">
                    <a:moveTo>
                      <a:pt x="1514" y="0"/>
                    </a:moveTo>
                    <a:cubicBezTo>
                      <a:pt x="949" y="0"/>
                      <a:pt x="0" y="1584"/>
                      <a:pt x="0" y="1584"/>
                    </a:cubicBezTo>
                    <a:lnTo>
                      <a:pt x="615" y="1830"/>
                    </a:lnTo>
                    <a:cubicBezTo>
                      <a:pt x="615" y="1830"/>
                      <a:pt x="2532" y="905"/>
                      <a:pt x="2377" y="595"/>
                    </a:cubicBezTo>
                    <a:cubicBezTo>
                      <a:pt x="2354" y="551"/>
                      <a:pt x="2305" y="531"/>
                      <a:pt x="2236" y="531"/>
                    </a:cubicBezTo>
                    <a:cubicBezTo>
                      <a:pt x="1830" y="531"/>
                      <a:pt x="759" y="1198"/>
                      <a:pt x="759" y="1198"/>
                    </a:cubicBezTo>
                    <a:cubicBezTo>
                      <a:pt x="759" y="1198"/>
                      <a:pt x="2130" y="130"/>
                      <a:pt x="1574" y="7"/>
                    </a:cubicBezTo>
                    <a:cubicBezTo>
                      <a:pt x="1555" y="2"/>
                      <a:pt x="1535" y="0"/>
                      <a:pt x="151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4"/>
              <p:cNvSpPr/>
              <p:nvPr/>
            </p:nvSpPr>
            <p:spPr>
              <a:xfrm>
                <a:off x="316900" y="2503337"/>
                <a:ext cx="859211" cy="692298"/>
              </a:xfrm>
              <a:custGeom>
                <a:avLst/>
                <a:gdLst/>
                <a:ahLst/>
                <a:cxnLst/>
                <a:rect l="l" t="t" r="r" b="b"/>
                <a:pathLst>
                  <a:path w="11330" h="9129" extrusionOk="0">
                    <a:moveTo>
                      <a:pt x="7037" y="0"/>
                    </a:moveTo>
                    <a:cubicBezTo>
                      <a:pt x="6213" y="0"/>
                      <a:pt x="5275" y="175"/>
                      <a:pt x="4238" y="639"/>
                    </a:cubicBezTo>
                    <a:cubicBezTo>
                      <a:pt x="0" y="2530"/>
                      <a:pt x="1315" y="7699"/>
                      <a:pt x="2696" y="8275"/>
                    </a:cubicBezTo>
                    <a:cubicBezTo>
                      <a:pt x="2915" y="8366"/>
                      <a:pt x="3123" y="8405"/>
                      <a:pt x="3320" y="8405"/>
                    </a:cubicBezTo>
                    <a:cubicBezTo>
                      <a:pt x="4367" y="8405"/>
                      <a:pt x="5072" y="7312"/>
                      <a:pt x="5072" y="7312"/>
                    </a:cubicBezTo>
                    <a:lnTo>
                      <a:pt x="5072" y="7312"/>
                    </a:lnTo>
                    <a:cubicBezTo>
                      <a:pt x="5072" y="7312"/>
                      <a:pt x="4880" y="8917"/>
                      <a:pt x="5711" y="9109"/>
                    </a:cubicBezTo>
                    <a:cubicBezTo>
                      <a:pt x="5767" y="9122"/>
                      <a:pt x="5822" y="9128"/>
                      <a:pt x="5876" y="9128"/>
                    </a:cubicBezTo>
                    <a:cubicBezTo>
                      <a:pt x="6630" y="9128"/>
                      <a:pt x="7189" y="7955"/>
                      <a:pt x="7189" y="7955"/>
                    </a:cubicBezTo>
                    <a:cubicBezTo>
                      <a:pt x="7189" y="7955"/>
                      <a:pt x="7823" y="9091"/>
                      <a:pt x="8662" y="9091"/>
                    </a:cubicBezTo>
                    <a:cubicBezTo>
                      <a:pt x="9060" y="9091"/>
                      <a:pt x="9504" y="8835"/>
                      <a:pt x="9949" y="8081"/>
                    </a:cubicBezTo>
                    <a:cubicBezTo>
                      <a:pt x="11330" y="5742"/>
                      <a:pt x="11040" y="1665"/>
                      <a:pt x="11040" y="1665"/>
                    </a:cubicBezTo>
                    <a:cubicBezTo>
                      <a:pt x="11040" y="1665"/>
                      <a:pt x="9577" y="0"/>
                      <a:pt x="7037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4"/>
              <p:cNvSpPr/>
              <p:nvPr/>
            </p:nvSpPr>
            <p:spPr>
              <a:xfrm>
                <a:off x="1544580" y="2456927"/>
                <a:ext cx="1017630" cy="665452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8775" extrusionOk="0">
                    <a:moveTo>
                      <a:pt x="6320" y="1"/>
                    </a:moveTo>
                    <a:cubicBezTo>
                      <a:pt x="3445" y="1"/>
                      <a:pt x="981" y="2786"/>
                      <a:pt x="981" y="2786"/>
                    </a:cubicBezTo>
                    <a:cubicBezTo>
                      <a:pt x="0" y="6029"/>
                      <a:pt x="3323" y="8775"/>
                      <a:pt x="4809" y="8775"/>
                    </a:cubicBezTo>
                    <a:cubicBezTo>
                      <a:pt x="4926" y="8775"/>
                      <a:pt x="5031" y="8758"/>
                      <a:pt x="5122" y="8723"/>
                    </a:cubicBezTo>
                    <a:cubicBezTo>
                      <a:pt x="6167" y="8320"/>
                      <a:pt x="6789" y="6926"/>
                      <a:pt x="6789" y="6926"/>
                    </a:cubicBezTo>
                    <a:cubicBezTo>
                      <a:pt x="6789" y="6926"/>
                      <a:pt x="7465" y="8723"/>
                      <a:pt x="8813" y="8723"/>
                    </a:cubicBezTo>
                    <a:cubicBezTo>
                      <a:pt x="10161" y="8723"/>
                      <a:pt x="9582" y="6091"/>
                      <a:pt x="9582" y="6091"/>
                    </a:cubicBezTo>
                    <a:lnTo>
                      <a:pt x="9582" y="6091"/>
                    </a:lnTo>
                    <a:cubicBezTo>
                      <a:pt x="9582" y="6091"/>
                      <a:pt x="10720" y="7140"/>
                      <a:pt x="11549" y="7140"/>
                    </a:cubicBezTo>
                    <a:cubicBezTo>
                      <a:pt x="11629" y="7140"/>
                      <a:pt x="11706" y="7131"/>
                      <a:pt x="11778" y="7109"/>
                    </a:cubicBezTo>
                    <a:cubicBezTo>
                      <a:pt x="12591" y="6870"/>
                      <a:pt x="13419" y="6227"/>
                      <a:pt x="10250" y="2180"/>
                    </a:cubicBezTo>
                    <a:cubicBezTo>
                      <a:pt x="8980" y="560"/>
                      <a:pt x="7609" y="1"/>
                      <a:pt x="6320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4"/>
              <p:cNvSpPr/>
              <p:nvPr/>
            </p:nvSpPr>
            <p:spPr>
              <a:xfrm>
                <a:off x="1026405" y="3529524"/>
                <a:ext cx="846849" cy="22750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3000" extrusionOk="0">
                    <a:moveTo>
                      <a:pt x="10398" y="0"/>
                    </a:moveTo>
                    <a:cubicBezTo>
                      <a:pt x="9160" y="0"/>
                      <a:pt x="6987" y="833"/>
                      <a:pt x="6024" y="1861"/>
                    </a:cubicBezTo>
                    <a:cubicBezTo>
                      <a:pt x="4494" y="363"/>
                      <a:pt x="2630" y="97"/>
                      <a:pt x="1501" y="97"/>
                    </a:cubicBezTo>
                    <a:cubicBezTo>
                      <a:pt x="879" y="97"/>
                      <a:pt x="479" y="177"/>
                      <a:pt x="479" y="177"/>
                    </a:cubicBezTo>
                    <a:lnTo>
                      <a:pt x="0" y="1023"/>
                    </a:lnTo>
                    <a:lnTo>
                      <a:pt x="1777" y="2007"/>
                    </a:lnTo>
                    <a:lnTo>
                      <a:pt x="6570" y="2999"/>
                    </a:lnTo>
                    <a:lnTo>
                      <a:pt x="9146" y="2503"/>
                    </a:lnTo>
                    <a:lnTo>
                      <a:pt x="10108" y="2041"/>
                    </a:lnTo>
                    <a:lnTo>
                      <a:pt x="11066" y="1133"/>
                    </a:lnTo>
                    <a:cubicBezTo>
                      <a:pt x="11120" y="883"/>
                      <a:pt x="11166" y="557"/>
                      <a:pt x="11156" y="197"/>
                    </a:cubicBezTo>
                    <a:cubicBezTo>
                      <a:pt x="11001" y="62"/>
                      <a:pt x="10734" y="0"/>
                      <a:pt x="10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4"/>
              <p:cNvSpPr/>
              <p:nvPr/>
            </p:nvSpPr>
            <p:spPr>
              <a:xfrm>
                <a:off x="1131359" y="4963850"/>
                <a:ext cx="100254" cy="114132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505" extrusionOk="0">
                    <a:moveTo>
                      <a:pt x="495" y="1"/>
                    </a:moveTo>
                    <a:cubicBezTo>
                      <a:pt x="493" y="1"/>
                      <a:pt x="490" y="1"/>
                      <a:pt x="487" y="1"/>
                    </a:cubicBezTo>
                    <a:cubicBezTo>
                      <a:pt x="0" y="21"/>
                      <a:pt x="487" y="1269"/>
                      <a:pt x="487" y="1269"/>
                    </a:cubicBezTo>
                    <a:lnTo>
                      <a:pt x="490" y="1272"/>
                    </a:lnTo>
                    <a:lnTo>
                      <a:pt x="1322" y="1505"/>
                    </a:lnTo>
                    <a:cubicBezTo>
                      <a:pt x="1256" y="1241"/>
                      <a:pt x="923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4"/>
              <p:cNvSpPr/>
              <p:nvPr/>
            </p:nvSpPr>
            <p:spPr>
              <a:xfrm>
                <a:off x="1228048" y="4953537"/>
                <a:ext cx="95704" cy="12846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694" extrusionOk="0">
                    <a:moveTo>
                      <a:pt x="654" y="0"/>
                    </a:moveTo>
                    <a:cubicBezTo>
                      <a:pt x="640" y="0"/>
                      <a:pt x="627" y="1"/>
                      <a:pt x="613" y="3"/>
                    </a:cubicBezTo>
                    <a:cubicBezTo>
                      <a:pt x="0" y="97"/>
                      <a:pt x="423" y="1681"/>
                      <a:pt x="423" y="1681"/>
                    </a:cubicBezTo>
                    <a:cubicBezTo>
                      <a:pt x="523" y="1689"/>
                      <a:pt x="630" y="1693"/>
                      <a:pt x="741" y="1693"/>
                    </a:cubicBezTo>
                    <a:cubicBezTo>
                      <a:pt x="903" y="1693"/>
                      <a:pt x="1077" y="1684"/>
                      <a:pt x="1261" y="1665"/>
                    </a:cubicBezTo>
                    <a:cubicBezTo>
                      <a:pt x="1223" y="1116"/>
                      <a:pt x="1084" y="0"/>
                      <a:pt x="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>
                <a:off x="1333761" y="4963168"/>
                <a:ext cx="85390" cy="11087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462" extrusionOk="0">
                    <a:moveTo>
                      <a:pt x="596" y="1"/>
                    </a:moveTo>
                    <a:cubicBezTo>
                      <a:pt x="576" y="1"/>
                      <a:pt x="555" y="4"/>
                      <a:pt x="534" y="10"/>
                    </a:cubicBezTo>
                    <a:cubicBezTo>
                      <a:pt x="1" y="160"/>
                      <a:pt x="407" y="1461"/>
                      <a:pt x="407" y="1461"/>
                    </a:cubicBezTo>
                    <a:cubicBezTo>
                      <a:pt x="633" y="1418"/>
                      <a:pt x="873" y="1365"/>
                      <a:pt x="1126" y="1288"/>
                    </a:cubicBezTo>
                    <a:cubicBezTo>
                      <a:pt x="1066" y="783"/>
                      <a:pt x="921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4"/>
              <p:cNvSpPr/>
              <p:nvPr/>
            </p:nvSpPr>
            <p:spPr>
              <a:xfrm>
                <a:off x="1643468" y="4975150"/>
                <a:ext cx="70982" cy="10063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27" extrusionOk="0">
                    <a:moveTo>
                      <a:pt x="485" y="0"/>
                    </a:moveTo>
                    <a:cubicBezTo>
                      <a:pt x="74" y="0"/>
                      <a:pt x="10" y="866"/>
                      <a:pt x="0" y="1240"/>
                    </a:cubicBezTo>
                    <a:cubicBezTo>
                      <a:pt x="190" y="1280"/>
                      <a:pt x="423" y="1316"/>
                      <a:pt x="689" y="1326"/>
                    </a:cubicBezTo>
                    <a:cubicBezTo>
                      <a:pt x="786" y="907"/>
                      <a:pt x="935" y="48"/>
                      <a:pt x="516" y="2"/>
                    </a:cubicBezTo>
                    <a:cubicBezTo>
                      <a:pt x="506" y="1"/>
                      <a:pt x="495" y="0"/>
                      <a:pt x="4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4"/>
              <p:cNvSpPr/>
              <p:nvPr/>
            </p:nvSpPr>
            <p:spPr>
              <a:xfrm>
                <a:off x="1727795" y="4975225"/>
                <a:ext cx="71512" cy="9972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15" extrusionOk="0">
                    <a:moveTo>
                      <a:pt x="531" y="0"/>
                    </a:moveTo>
                    <a:cubicBezTo>
                      <a:pt x="524" y="0"/>
                      <a:pt x="517" y="1"/>
                      <a:pt x="510" y="1"/>
                    </a:cubicBezTo>
                    <a:cubicBezTo>
                      <a:pt x="0" y="34"/>
                      <a:pt x="37" y="995"/>
                      <a:pt x="60" y="1315"/>
                    </a:cubicBezTo>
                    <a:cubicBezTo>
                      <a:pt x="233" y="1302"/>
                      <a:pt x="419" y="1279"/>
                      <a:pt x="613" y="1242"/>
                    </a:cubicBezTo>
                    <a:cubicBezTo>
                      <a:pt x="753" y="791"/>
                      <a:pt x="943" y="0"/>
                      <a:pt x="5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4"/>
              <p:cNvSpPr/>
              <p:nvPr/>
            </p:nvSpPr>
            <p:spPr>
              <a:xfrm>
                <a:off x="1816066" y="4953385"/>
                <a:ext cx="61426" cy="10525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88" extrusionOk="0">
                    <a:moveTo>
                      <a:pt x="515" y="1"/>
                    </a:moveTo>
                    <a:cubicBezTo>
                      <a:pt x="507" y="1"/>
                      <a:pt x="499" y="1"/>
                      <a:pt x="490" y="2"/>
                    </a:cubicBezTo>
                    <a:cubicBezTo>
                      <a:pt x="104" y="42"/>
                      <a:pt x="17" y="984"/>
                      <a:pt x="1" y="1387"/>
                    </a:cubicBezTo>
                    <a:cubicBezTo>
                      <a:pt x="180" y="1334"/>
                      <a:pt x="364" y="1263"/>
                      <a:pt x="553" y="1184"/>
                    </a:cubicBezTo>
                    <a:cubicBezTo>
                      <a:pt x="593" y="1164"/>
                      <a:pt x="636" y="1144"/>
                      <a:pt x="676" y="1117"/>
                    </a:cubicBezTo>
                    <a:cubicBezTo>
                      <a:pt x="751" y="654"/>
                      <a:pt x="810" y="1"/>
                      <a:pt x="5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4"/>
              <p:cNvSpPr/>
              <p:nvPr/>
            </p:nvSpPr>
            <p:spPr>
              <a:xfrm>
                <a:off x="1216369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4" y="0"/>
                    </a:moveTo>
                    <a:cubicBezTo>
                      <a:pt x="157" y="0"/>
                      <a:pt x="1" y="160"/>
                      <a:pt x="1" y="357"/>
                    </a:cubicBezTo>
                    <a:cubicBezTo>
                      <a:pt x="1" y="550"/>
                      <a:pt x="157" y="710"/>
                      <a:pt x="354" y="710"/>
                    </a:cubicBezTo>
                    <a:cubicBezTo>
                      <a:pt x="547" y="710"/>
                      <a:pt x="707" y="550"/>
                      <a:pt x="707" y="357"/>
                    </a:cubicBezTo>
                    <a:cubicBezTo>
                      <a:pt x="707" y="160"/>
                      <a:pt x="547" y="0"/>
                      <a:pt x="354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4"/>
              <p:cNvSpPr/>
              <p:nvPr/>
            </p:nvSpPr>
            <p:spPr>
              <a:xfrm>
                <a:off x="1671981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3" y="0"/>
                    </a:moveTo>
                    <a:cubicBezTo>
                      <a:pt x="160" y="0"/>
                      <a:pt x="0" y="160"/>
                      <a:pt x="0" y="357"/>
                    </a:cubicBezTo>
                    <a:cubicBezTo>
                      <a:pt x="0" y="550"/>
                      <a:pt x="160" y="710"/>
                      <a:pt x="353" y="710"/>
                    </a:cubicBezTo>
                    <a:cubicBezTo>
                      <a:pt x="550" y="710"/>
                      <a:pt x="706" y="550"/>
                      <a:pt x="706" y="357"/>
                    </a:cubicBezTo>
                    <a:cubicBezTo>
                      <a:pt x="706" y="160"/>
                      <a:pt x="550" y="0"/>
                      <a:pt x="353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4"/>
              <p:cNvSpPr/>
              <p:nvPr/>
            </p:nvSpPr>
            <p:spPr>
              <a:xfrm>
                <a:off x="2029388" y="4496940"/>
                <a:ext cx="197171" cy="260569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436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0" y="407"/>
                      <a:pt x="50" y="813"/>
                      <a:pt x="133" y="1212"/>
                    </a:cubicBezTo>
                    <a:cubicBezTo>
                      <a:pt x="217" y="1611"/>
                      <a:pt x="343" y="2007"/>
                      <a:pt x="539" y="2374"/>
                    </a:cubicBezTo>
                    <a:cubicBezTo>
                      <a:pt x="636" y="2557"/>
                      <a:pt x="752" y="2734"/>
                      <a:pt x="892" y="2889"/>
                    </a:cubicBezTo>
                    <a:cubicBezTo>
                      <a:pt x="1032" y="3046"/>
                      <a:pt x="1198" y="3186"/>
                      <a:pt x="1388" y="3279"/>
                    </a:cubicBezTo>
                    <a:cubicBezTo>
                      <a:pt x="1578" y="3376"/>
                      <a:pt x="1788" y="3428"/>
                      <a:pt x="1997" y="3436"/>
                    </a:cubicBezTo>
                    <a:cubicBezTo>
                      <a:pt x="2207" y="3436"/>
                      <a:pt x="2410" y="3396"/>
                      <a:pt x="2599" y="3325"/>
                    </a:cubicBezTo>
                    <a:lnTo>
                      <a:pt x="2599" y="3325"/>
                    </a:lnTo>
                    <a:cubicBezTo>
                      <a:pt x="2471" y="3343"/>
                      <a:pt x="2342" y="3357"/>
                      <a:pt x="2214" y="3357"/>
                    </a:cubicBezTo>
                    <a:cubicBezTo>
                      <a:pt x="2144" y="3357"/>
                      <a:pt x="2074" y="3353"/>
                      <a:pt x="2004" y="3342"/>
                    </a:cubicBezTo>
                    <a:cubicBezTo>
                      <a:pt x="1811" y="3316"/>
                      <a:pt x="1625" y="3253"/>
                      <a:pt x="1461" y="3149"/>
                    </a:cubicBezTo>
                    <a:cubicBezTo>
                      <a:pt x="1132" y="2949"/>
                      <a:pt x="889" y="2630"/>
                      <a:pt x="709" y="2284"/>
                    </a:cubicBezTo>
                    <a:cubicBezTo>
                      <a:pt x="519" y="1938"/>
                      <a:pt x="393" y="1559"/>
                      <a:pt x="276" y="1176"/>
                    </a:cubicBezTo>
                    <a:cubicBezTo>
                      <a:pt x="220" y="986"/>
                      <a:pt x="170" y="789"/>
                      <a:pt x="127" y="593"/>
                    </a:cubicBezTo>
                    <a:cubicBezTo>
                      <a:pt x="80" y="397"/>
                      <a:pt x="43" y="201"/>
                      <a:pt x="7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4"/>
              <p:cNvSpPr/>
              <p:nvPr/>
            </p:nvSpPr>
            <p:spPr>
              <a:xfrm>
                <a:off x="1083887" y="3538169"/>
                <a:ext cx="18731" cy="182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" extrusionOk="0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54" y="7"/>
                      <a:pt x="70" y="13"/>
                      <a:pt x="1" y="23"/>
                    </a:cubicBezTo>
                    <a:cubicBezTo>
                      <a:pt x="84" y="13"/>
                      <a:pt x="164" y="7"/>
                      <a:pt x="247" y="0"/>
                    </a:cubicBezTo>
                    <a:close/>
                  </a:path>
                </a:pathLst>
              </a:custGeom>
              <a:solidFill>
                <a:srgbClr val="8DA5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4"/>
              <p:cNvSpPr/>
              <p:nvPr/>
            </p:nvSpPr>
            <p:spPr>
              <a:xfrm>
                <a:off x="1042557" y="3537335"/>
                <a:ext cx="830166" cy="118454"/>
              </a:xfrm>
              <a:custGeom>
                <a:avLst/>
                <a:gdLst/>
                <a:ahLst/>
                <a:cxnLst/>
                <a:rect l="l" t="t" r="r" b="b"/>
                <a:pathLst>
                  <a:path w="10947" h="1562" extrusionOk="0">
                    <a:moveTo>
                      <a:pt x="10943" y="94"/>
                    </a:moveTo>
                    <a:cubicBezTo>
                      <a:pt x="10943" y="94"/>
                      <a:pt x="8177" y="474"/>
                      <a:pt x="6706" y="1409"/>
                    </a:cubicBezTo>
                    <a:lnTo>
                      <a:pt x="10933" y="497"/>
                    </a:lnTo>
                    <a:cubicBezTo>
                      <a:pt x="10939" y="400"/>
                      <a:pt x="10943" y="297"/>
                      <a:pt x="10943" y="194"/>
                    </a:cubicBezTo>
                    <a:cubicBezTo>
                      <a:pt x="10947" y="161"/>
                      <a:pt x="10943" y="127"/>
                      <a:pt x="10943" y="94"/>
                    </a:cubicBezTo>
                    <a:close/>
                    <a:moveTo>
                      <a:pt x="1131" y="1"/>
                    </a:moveTo>
                    <a:cubicBezTo>
                      <a:pt x="1019" y="1"/>
                      <a:pt x="905" y="4"/>
                      <a:pt x="792" y="11"/>
                    </a:cubicBezTo>
                    <a:cubicBezTo>
                      <a:pt x="699" y="18"/>
                      <a:pt x="615" y="24"/>
                      <a:pt x="546" y="34"/>
                    </a:cubicBezTo>
                    <a:cubicBezTo>
                      <a:pt x="453" y="44"/>
                      <a:pt x="360" y="58"/>
                      <a:pt x="266" y="74"/>
                    </a:cubicBezTo>
                    <a:lnTo>
                      <a:pt x="0" y="543"/>
                    </a:lnTo>
                    <a:lnTo>
                      <a:pt x="4902" y="1412"/>
                    </a:lnTo>
                    <a:cubicBezTo>
                      <a:pt x="4909" y="1412"/>
                      <a:pt x="4919" y="1419"/>
                      <a:pt x="4936" y="1429"/>
                    </a:cubicBezTo>
                    <a:cubicBezTo>
                      <a:pt x="4477" y="1053"/>
                      <a:pt x="3022" y="1"/>
                      <a:pt x="1131" y="1"/>
                    </a:cubicBezTo>
                    <a:close/>
                    <a:moveTo>
                      <a:pt x="6656" y="1442"/>
                    </a:moveTo>
                    <a:lnTo>
                      <a:pt x="6656" y="1442"/>
                    </a:lnTo>
                    <a:cubicBezTo>
                      <a:pt x="6597" y="1482"/>
                      <a:pt x="6537" y="1522"/>
                      <a:pt x="6483" y="1562"/>
                    </a:cubicBezTo>
                    <a:cubicBezTo>
                      <a:pt x="6540" y="1529"/>
                      <a:pt x="6600" y="1489"/>
                      <a:pt x="6656" y="1442"/>
                    </a:cubicBezTo>
                    <a:close/>
                  </a:path>
                </a:pathLst>
              </a:custGeom>
              <a:solidFill>
                <a:srgbClr val="E4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4"/>
              <p:cNvSpPr/>
              <p:nvPr/>
            </p:nvSpPr>
            <p:spPr>
              <a:xfrm>
                <a:off x="1689423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3" y="1"/>
                    </a:moveTo>
                    <a:cubicBezTo>
                      <a:pt x="150" y="1"/>
                      <a:pt x="0" y="151"/>
                      <a:pt x="0" y="334"/>
                    </a:cubicBezTo>
                    <a:cubicBezTo>
                      <a:pt x="0" y="517"/>
                      <a:pt x="150" y="666"/>
                      <a:pt x="333" y="666"/>
                    </a:cubicBezTo>
                    <a:cubicBezTo>
                      <a:pt x="516" y="666"/>
                      <a:pt x="663" y="517"/>
                      <a:pt x="663" y="334"/>
                    </a:cubicBezTo>
                    <a:cubicBezTo>
                      <a:pt x="663" y="151"/>
                      <a:pt x="516" y="1"/>
                      <a:pt x="333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4"/>
              <p:cNvSpPr/>
              <p:nvPr/>
            </p:nvSpPr>
            <p:spPr>
              <a:xfrm>
                <a:off x="1226759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0" y="1"/>
                    </a:moveTo>
                    <a:cubicBezTo>
                      <a:pt x="147" y="1"/>
                      <a:pt x="0" y="151"/>
                      <a:pt x="0" y="334"/>
                    </a:cubicBezTo>
                    <a:cubicBezTo>
                      <a:pt x="0" y="517"/>
                      <a:pt x="147" y="666"/>
                      <a:pt x="330" y="666"/>
                    </a:cubicBezTo>
                    <a:cubicBezTo>
                      <a:pt x="513" y="666"/>
                      <a:pt x="663" y="517"/>
                      <a:pt x="663" y="334"/>
                    </a:cubicBezTo>
                    <a:cubicBezTo>
                      <a:pt x="663" y="151"/>
                      <a:pt x="513" y="1"/>
                      <a:pt x="330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4"/>
              <p:cNvSpPr/>
              <p:nvPr/>
            </p:nvSpPr>
            <p:spPr>
              <a:xfrm>
                <a:off x="954438" y="3716076"/>
                <a:ext cx="58165" cy="241838"/>
              </a:xfrm>
              <a:custGeom>
                <a:avLst/>
                <a:gdLst/>
                <a:ahLst/>
                <a:cxnLst/>
                <a:rect l="l" t="t" r="r" b="b"/>
                <a:pathLst>
                  <a:path w="767" h="3189" extrusionOk="0">
                    <a:moveTo>
                      <a:pt x="317" y="0"/>
                    </a:moveTo>
                    <a:cubicBezTo>
                      <a:pt x="0" y="1375"/>
                      <a:pt x="233" y="3189"/>
                      <a:pt x="233" y="3189"/>
                    </a:cubicBezTo>
                    <a:lnTo>
                      <a:pt x="726" y="3019"/>
                    </a:lnTo>
                    <a:cubicBezTo>
                      <a:pt x="736" y="2849"/>
                      <a:pt x="746" y="2683"/>
                      <a:pt x="766" y="2513"/>
                    </a:cubicBezTo>
                    <a:cubicBezTo>
                      <a:pt x="606" y="1655"/>
                      <a:pt x="450" y="762"/>
                      <a:pt x="317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4"/>
              <p:cNvSpPr/>
              <p:nvPr/>
            </p:nvSpPr>
            <p:spPr>
              <a:xfrm>
                <a:off x="1009494" y="3906647"/>
                <a:ext cx="9404" cy="3837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6" extrusionOk="0">
                    <a:moveTo>
                      <a:pt x="40" y="0"/>
                    </a:moveTo>
                    <a:cubicBezTo>
                      <a:pt x="20" y="170"/>
                      <a:pt x="10" y="336"/>
                      <a:pt x="0" y="506"/>
                    </a:cubicBezTo>
                    <a:lnTo>
                      <a:pt x="123" y="463"/>
                    </a:lnTo>
                    <a:cubicBezTo>
                      <a:pt x="97" y="309"/>
                      <a:pt x="67" y="157"/>
                      <a:pt x="40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4"/>
              <p:cNvSpPr/>
              <p:nvPr/>
            </p:nvSpPr>
            <p:spPr>
              <a:xfrm>
                <a:off x="801784" y="4234478"/>
                <a:ext cx="19717" cy="8971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336"/>
                      <a:pt x="150" y="719"/>
                      <a:pt x="260" y="1182"/>
                    </a:cubicBezTo>
                    <a:cubicBezTo>
                      <a:pt x="166" y="786"/>
                      <a:pt x="80" y="390"/>
                      <a:pt x="0" y="0"/>
                    </a:cubicBezTo>
                    <a:close/>
                  </a:path>
                </a:pathLst>
              </a:custGeom>
              <a:solidFill>
                <a:srgbClr val="E0E8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4"/>
              <p:cNvSpPr/>
              <p:nvPr/>
            </p:nvSpPr>
            <p:spPr>
              <a:xfrm>
                <a:off x="782294" y="4064837"/>
                <a:ext cx="301672" cy="260342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433" extrusionOk="0">
                    <a:moveTo>
                      <a:pt x="3056" y="1"/>
                    </a:moveTo>
                    <a:lnTo>
                      <a:pt x="1052" y="1232"/>
                    </a:lnTo>
                    <a:lnTo>
                      <a:pt x="443" y="819"/>
                    </a:lnTo>
                    <a:lnTo>
                      <a:pt x="300" y="886"/>
                    </a:lnTo>
                    <a:cubicBezTo>
                      <a:pt x="300" y="886"/>
                      <a:pt x="204" y="770"/>
                      <a:pt x="61" y="560"/>
                    </a:cubicBezTo>
                    <a:lnTo>
                      <a:pt x="1" y="524"/>
                    </a:lnTo>
                    <a:lnTo>
                      <a:pt x="1" y="524"/>
                    </a:lnTo>
                    <a:cubicBezTo>
                      <a:pt x="64" y="1099"/>
                      <a:pt x="127" y="1582"/>
                      <a:pt x="257" y="2237"/>
                    </a:cubicBezTo>
                    <a:cubicBezTo>
                      <a:pt x="337" y="2627"/>
                      <a:pt x="423" y="3023"/>
                      <a:pt x="517" y="3419"/>
                    </a:cubicBezTo>
                    <a:cubicBezTo>
                      <a:pt x="733" y="3426"/>
                      <a:pt x="963" y="3432"/>
                      <a:pt x="1199" y="3432"/>
                    </a:cubicBezTo>
                    <a:cubicBezTo>
                      <a:pt x="2071" y="3432"/>
                      <a:pt x="3069" y="3366"/>
                      <a:pt x="3978" y="3156"/>
                    </a:cubicBezTo>
                    <a:cubicBezTo>
                      <a:pt x="3508" y="2141"/>
                      <a:pt x="3189" y="1083"/>
                      <a:pt x="3056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4"/>
              <p:cNvSpPr/>
              <p:nvPr/>
            </p:nvSpPr>
            <p:spPr>
              <a:xfrm>
                <a:off x="786845" y="4107228"/>
                <a:ext cx="29121" cy="2487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8" extrusionOk="0">
                    <a:moveTo>
                      <a:pt x="1" y="1"/>
                    </a:moveTo>
                    <a:cubicBezTo>
                      <a:pt x="144" y="211"/>
                      <a:pt x="240" y="327"/>
                      <a:pt x="240" y="327"/>
                    </a:cubicBezTo>
                    <a:lnTo>
                      <a:pt x="383" y="2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4"/>
              <p:cNvSpPr/>
              <p:nvPr/>
            </p:nvSpPr>
            <p:spPr>
              <a:xfrm>
                <a:off x="1014044" y="4049443"/>
                <a:ext cx="246085" cy="25473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359" extrusionOk="0">
                    <a:moveTo>
                      <a:pt x="332" y="1"/>
                    </a:moveTo>
                    <a:lnTo>
                      <a:pt x="0" y="204"/>
                    </a:lnTo>
                    <a:cubicBezTo>
                      <a:pt x="133" y="1286"/>
                      <a:pt x="452" y="2344"/>
                      <a:pt x="922" y="3359"/>
                    </a:cubicBezTo>
                    <a:cubicBezTo>
                      <a:pt x="1884" y="3136"/>
                      <a:pt x="2746" y="2744"/>
                      <a:pt x="3245" y="2088"/>
                    </a:cubicBezTo>
                    <a:cubicBezTo>
                      <a:pt x="2010" y="1888"/>
                      <a:pt x="809" y="1695"/>
                      <a:pt x="729" y="1695"/>
                    </a:cubicBezTo>
                    <a:cubicBezTo>
                      <a:pt x="682" y="1695"/>
                      <a:pt x="526" y="993"/>
                      <a:pt x="332" y="1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4"/>
              <p:cNvSpPr/>
              <p:nvPr/>
            </p:nvSpPr>
            <p:spPr>
              <a:xfrm>
                <a:off x="1140459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499" y="0"/>
                    </a:moveTo>
                    <a:cubicBezTo>
                      <a:pt x="1306" y="0"/>
                      <a:pt x="1122" y="33"/>
                      <a:pt x="942" y="81"/>
                    </a:cubicBezTo>
                    <a:cubicBezTo>
                      <a:pt x="746" y="134"/>
                      <a:pt x="556" y="204"/>
                      <a:pt x="373" y="321"/>
                    </a:cubicBezTo>
                    <a:cubicBezTo>
                      <a:pt x="287" y="380"/>
                      <a:pt x="200" y="460"/>
                      <a:pt x="147" y="563"/>
                    </a:cubicBezTo>
                    <a:cubicBezTo>
                      <a:pt x="94" y="670"/>
                      <a:pt x="80" y="797"/>
                      <a:pt x="107" y="907"/>
                    </a:cubicBezTo>
                    <a:cubicBezTo>
                      <a:pt x="154" y="1130"/>
                      <a:pt x="333" y="1306"/>
                      <a:pt x="530" y="1382"/>
                    </a:cubicBezTo>
                    <a:cubicBezTo>
                      <a:pt x="699" y="1450"/>
                      <a:pt x="875" y="1468"/>
                      <a:pt x="1046" y="1468"/>
                    </a:cubicBezTo>
                    <a:cubicBezTo>
                      <a:pt x="1077" y="1468"/>
                      <a:pt x="1108" y="1467"/>
                      <a:pt x="1138" y="1466"/>
                    </a:cubicBezTo>
                    <a:cubicBezTo>
                      <a:pt x="1238" y="1462"/>
                      <a:pt x="1338" y="1452"/>
                      <a:pt x="1438" y="1436"/>
                    </a:cubicBezTo>
                    <a:cubicBezTo>
                      <a:pt x="1535" y="1416"/>
                      <a:pt x="1638" y="1399"/>
                      <a:pt x="1731" y="1346"/>
                    </a:cubicBezTo>
                    <a:cubicBezTo>
                      <a:pt x="1828" y="1296"/>
                      <a:pt x="1911" y="1186"/>
                      <a:pt x="1897" y="1070"/>
                    </a:cubicBezTo>
                    <a:cubicBezTo>
                      <a:pt x="1888" y="956"/>
                      <a:pt x="1821" y="863"/>
                      <a:pt x="1738" y="803"/>
                    </a:cubicBezTo>
                    <a:cubicBezTo>
                      <a:pt x="1645" y="741"/>
                      <a:pt x="1545" y="721"/>
                      <a:pt x="1444" y="721"/>
                    </a:cubicBezTo>
                    <a:cubicBezTo>
                      <a:pt x="1345" y="721"/>
                      <a:pt x="1246" y="740"/>
                      <a:pt x="1152" y="757"/>
                    </a:cubicBezTo>
                    <a:cubicBezTo>
                      <a:pt x="1217" y="751"/>
                      <a:pt x="1284" y="746"/>
                      <a:pt x="1350" y="746"/>
                    </a:cubicBezTo>
                    <a:cubicBezTo>
                      <a:pt x="1481" y="746"/>
                      <a:pt x="1608" y="766"/>
                      <a:pt x="1708" y="843"/>
                    </a:cubicBezTo>
                    <a:cubicBezTo>
                      <a:pt x="1777" y="900"/>
                      <a:pt x="1825" y="990"/>
                      <a:pt x="1825" y="1073"/>
                    </a:cubicBezTo>
                    <a:cubicBezTo>
                      <a:pt x="1828" y="1159"/>
                      <a:pt x="1768" y="1226"/>
                      <a:pt x="1688" y="1262"/>
                    </a:cubicBezTo>
                    <a:cubicBezTo>
                      <a:pt x="1528" y="1333"/>
                      <a:pt x="1321" y="1342"/>
                      <a:pt x="1135" y="1346"/>
                    </a:cubicBezTo>
                    <a:cubicBezTo>
                      <a:pt x="946" y="1342"/>
                      <a:pt x="753" y="1322"/>
                      <a:pt x="590" y="1246"/>
                    </a:cubicBezTo>
                    <a:cubicBezTo>
                      <a:pt x="427" y="1176"/>
                      <a:pt x="303" y="1033"/>
                      <a:pt x="270" y="873"/>
                    </a:cubicBezTo>
                    <a:cubicBezTo>
                      <a:pt x="230" y="710"/>
                      <a:pt x="320" y="560"/>
                      <a:pt x="473" y="464"/>
                    </a:cubicBezTo>
                    <a:cubicBezTo>
                      <a:pt x="768" y="292"/>
                      <a:pt x="1141" y="194"/>
                      <a:pt x="1489" y="194"/>
                    </a:cubicBezTo>
                    <a:cubicBezTo>
                      <a:pt x="1507" y="194"/>
                      <a:pt x="1524" y="194"/>
                      <a:pt x="1541" y="194"/>
                    </a:cubicBezTo>
                    <a:cubicBezTo>
                      <a:pt x="1721" y="201"/>
                      <a:pt x="1874" y="264"/>
                      <a:pt x="1991" y="404"/>
                    </a:cubicBezTo>
                    <a:cubicBezTo>
                      <a:pt x="2104" y="540"/>
                      <a:pt x="2214" y="714"/>
                      <a:pt x="2307" y="873"/>
                    </a:cubicBezTo>
                    <a:cubicBezTo>
                      <a:pt x="2396" y="1036"/>
                      <a:pt x="2464" y="1213"/>
                      <a:pt x="2453" y="1386"/>
                    </a:cubicBezTo>
                    <a:cubicBezTo>
                      <a:pt x="2444" y="1555"/>
                      <a:pt x="2347" y="1712"/>
                      <a:pt x="2207" y="1825"/>
                    </a:cubicBezTo>
                    <a:cubicBezTo>
                      <a:pt x="2064" y="1938"/>
                      <a:pt x="1884" y="2015"/>
                      <a:pt x="1705" y="2075"/>
                    </a:cubicBezTo>
                    <a:cubicBezTo>
                      <a:pt x="1521" y="2131"/>
                      <a:pt x="1332" y="2178"/>
                      <a:pt x="1142" y="2208"/>
                    </a:cubicBezTo>
                    <a:cubicBezTo>
                      <a:pt x="1015" y="2228"/>
                      <a:pt x="886" y="2239"/>
                      <a:pt x="757" y="2239"/>
                    </a:cubicBezTo>
                    <a:cubicBezTo>
                      <a:pt x="499" y="2239"/>
                      <a:pt x="240" y="2195"/>
                      <a:pt x="0" y="2088"/>
                    </a:cubicBezTo>
                    <a:lnTo>
                      <a:pt x="0" y="2088"/>
                    </a:lnTo>
                    <a:cubicBezTo>
                      <a:pt x="277" y="2249"/>
                      <a:pt x="601" y="2311"/>
                      <a:pt x="923" y="2311"/>
                    </a:cubicBezTo>
                    <a:cubicBezTo>
                      <a:pt x="1000" y="2311"/>
                      <a:pt x="1076" y="2307"/>
                      <a:pt x="1152" y="2301"/>
                    </a:cubicBezTo>
                    <a:cubicBezTo>
                      <a:pt x="1352" y="2281"/>
                      <a:pt x="1548" y="2241"/>
                      <a:pt x="1738" y="2191"/>
                    </a:cubicBezTo>
                    <a:cubicBezTo>
                      <a:pt x="1931" y="2138"/>
                      <a:pt x="2124" y="2065"/>
                      <a:pt x="2297" y="1941"/>
                    </a:cubicBezTo>
                    <a:cubicBezTo>
                      <a:pt x="2467" y="1821"/>
                      <a:pt x="2607" y="1622"/>
                      <a:pt x="2619" y="1396"/>
                    </a:cubicBezTo>
                    <a:cubicBezTo>
                      <a:pt x="2636" y="1173"/>
                      <a:pt x="2556" y="970"/>
                      <a:pt x="2460" y="790"/>
                    </a:cubicBezTo>
                    <a:cubicBezTo>
                      <a:pt x="2360" y="610"/>
                      <a:pt x="2264" y="448"/>
                      <a:pt x="2131" y="281"/>
                    </a:cubicBezTo>
                    <a:cubicBezTo>
                      <a:pt x="2060" y="201"/>
                      <a:pt x="1974" y="124"/>
                      <a:pt x="1871" y="78"/>
                    </a:cubicBezTo>
                    <a:cubicBezTo>
                      <a:pt x="1768" y="28"/>
                      <a:pt x="1658" y="8"/>
                      <a:pt x="1551" y="1"/>
                    </a:cubicBezTo>
                    <a:cubicBezTo>
                      <a:pt x="1534" y="1"/>
                      <a:pt x="1517" y="0"/>
                      <a:pt x="149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4"/>
              <p:cNvSpPr/>
              <p:nvPr/>
            </p:nvSpPr>
            <p:spPr>
              <a:xfrm>
                <a:off x="1708533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138" y="0"/>
                    </a:moveTo>
                    <a:cubicBezTo>
                      <a:pt x="1121" y="0"/>
                      <a:pt x="1104" y="1"/>
                      <a:pt x="1086" y="1"/>
                    </a:cubicBezTo>
                    <a:cubicBezTo>
                      <a:pt x="979" y="8"/>
                      <a:pt x="870" y="28"/>
                      <a:pt x="767" y="78"/>
                    </a:cubicBezTo>
                    <a:cubicBezTo>
                      <a:pt x="664" y="124"/>
                      <a:pt x="577" y="201"/>
                      <a:pt x="507" y="281"/>
                    </a:cubicBezTo>
                    <a:cubicBezTo>
                      <a:pt x="374" y="448"/>
                      <a:pt x="277" y="610"/>
                      <a:pt x="177" y="790"/>
                    </a:cubicBezTo>
                    <a:cubicBezTo>
                      <a:pt x="81" y="970"/>
                      <a:pt x="1" y="1173"/>
                      <a:pt x="18" y="1396"/>
                    </a:cubicBezTo>
                    <a:cubicBezTo>
                      <a:pt x="31" y="1622"/>
                      <a:pt x="171" y="1821"/>
                      <a:pt x="340" y="1941"/>
                    </a:cubicBezTo>
                    <a:cubicBezTo>
                      <a:pt x="514" y="2065"/>
                      <a:pt x="707" y="2138"/>
                      <a:pt x="899" y="2191"/>
                    </a:cubicBezTo>
                    <a:cubicBezTo>
                      <a:pt x="1090" y="2241"/>
                      <a:pt x="1286" y="2281"/>
                      <a:pt x="1486" y="2301"/>
                    </a:cubicBezTo>
                    <a:cubicBezTo>
                      <a:pt x="1561" y="2307"/>
                      <a:pt x="1638" y="2311"/>
                      <a:pt x="1715" y="2311"/>
                    </a:cubicBezTo>
                    <a:cubicBezTo>
                      <a:pt x="2036" y="2311"/>
                      <a:pt x="2360" y="2249"/>
                      <a:pt x="2637" y="2088"/>
                    </a:cubicBezTo>
                    <a:lnTo>
                      <a:pt x="2637" y="2088"/>
                    </a:lnTo>
                    <a:cubicBezTo>
                      <a:pt x="2397" y="2195"/>
                      <a:pt x="2138" y="2239"/>
                      <a:pt x="1880" y="2239"/>
                    </a:cubicBezTo>
                    <a:cubicBezTo>
                      <a:pt x="1751" y="2239"/>
                      <a:pt x="1622" y="2228"/>
                      <a:pt x="1495" y="2208"/>
                    </a:cubicBezTo>
                    <a:cubicBezTo>
                      <a:pt x="1306" y="2178"/>
                      <a:pt x="1116" y="2131"/>
                      <a:pt x="933" y="2075"/>
                    </a:cubicBezTo>
                    <a:cubicBezTo>
                      <a:pt x="753" y="2015"/>
                      <a:pt x="574" y="1938"/>
                      <a:pt x="431" y="1825"/>
                    </a:cubicBezTo>
                    <a:cubicBezTo>
                      <a:pt x="291" y="1712"/>
                      <a:pt x="194" y="1555"/>
                      <a:pt x="185" y="1386"/>
                    </a:cubicBezTo>
                    <a:cubicBezTo>
                      <a:pt x="174" y="1213"/>
                      <a:pt x="240" y="1036"/>
                      <a:pt x="331" y="873"/>
                    </a:cubicBezTo>
                    <a:cubicBezTo>
                      <a:pt x="424" y="714"/>
                      <a:pt x="534" y="540"/>
                      <a:pt x="647" y="404"/>
                    </a:cubicBezTo>
                    <a:cubicBezTo>
                      <a:pt x="764" y="264"/>
                      <a:pt x="916" y="201"/>
                      <a:pt x="1096" y="194"/>
                    </a:cubicBezTo>
                    <a:cubicBezTo>
                      <a:pt x="1113" y="194"/>
                      <a:pt x="1130" y="194"/>
                      <a:pt x="1148" y="194"/>
                    </a:cubicBezTo>
                    <a:cubicBezTo>
                      <a:pt x="1496" y="194"/>
                      <a:pt x="1869" y="292"/>
                      <a:pt x="2165" y="464"/>
                    </a:cubicBezTo>
                    <a:cubicBezTo>
                      <a:pt x="2317" y="560"/>
                      <a:pt x="2407" y="710"/>
                      <a:pt x="2368" y="873"/>
                    </a:cubicBezTo>
                    <a:cubicBezTo>
                      <a:pt x="2334" y="1033"/>
                      <a:pt x="2211" y="1176"/>
                      <a:pt x="2048" y="1246"/>
                    </a:cubicBezTo>
                    <a:cubicBezTo>
                      <a:pt x="1885" y="1322"/>
                      <a:pt x="1692" y="1342"/>
                      <a:pt x="1502" y="1346"/>
                    </a:cubicBezTo>
                    <a:cubicBezTo>
                      <a:pt x="1316" y="1342"/>
                      <a:pt x="1109" y="1333"/>
                      <a:pt x="950" y="1262"/>
                    </a:cubicBezTo>
                    <a:cubicBezTo>
                      <a:pt x="870" y="1226"/>
                      <a:pt x="810" y="1159"/>
                      <a:pt x="813" y="1073"/>
                    </a:cubicBezTo>
                    <a:cubicBezTo>
                      <a:pt x="813" y="990"/>
                      <a:pt x="859" y="900"/>
                      <a:pt x="930" y="843"/>
                    </a:cubicBezTo>
                    <a:cubicBezTo>
                      <a:pt x="1029" y="766"/>
                      <a:pt x="1156" y="746"/>
                      <a:pt x="1287" y="746"/>
                    </a:cubicBezTo>
                    <a:cubicBezTo>
                      <a:pt x="1353" y="746"/>
                      <a:pt x="1421" y="751"/>
                      <a:pt x="1486" y="757"/>
                    </a:cubicBezTo>
                    <a:cubicBezTo>
                      <a:pt x="1392" y="740"/>
                      <a:pt x="1292" y="721"/>
                      <a:pt x="1193" y="721"/>
                    </a:cubicBezTo>
                    <a:cubicBezTo>
                      <a:pt x="1092" y="721"/>
                      <a:pt x="992" y="741"/>
                      <a:pt x="899" y="803"/>
                    </a:cubicBezTo>
                    <a:cubicBezTo>
                      <a:pt x="816" y="863"/>
                      <a:pt x="750" y="956"/>
                      <a:pt x="740" y="1070"/>
                    </a:cubicBezTo>
                    <a:cubicBezTo>
                      <a:pt x="727" y="1186"/>
                      <a:pt x="810" y="1296"/>
                      <a:pt x="907" y="1346"/>
                    </a:cubicBezTo>
                    <a:cubicBezTo>
                      <a:pt x="999" y="1399"/>
                      <a:pt x="1103" y="1416"/>
                      <a:pt x="1199" y="1436"/>
                    </a:cubicBezTo>
                    <a:cubicBezTo>
                      <a:pt x="1299" y="1452"/>
                      <a:pt x="1399" y="1462"/>
                      <a:pt x="1498" y="1466"/>
                    </a:cubicBezTo>
                    <a:cubicBezTo>
                      <a:pt x="1529" y="1467"/>
                      <a:pt x="1560" y="1468"/>
                      <a:pt x="1591" y="1468"/>
                    </a:cubicBezTo>
                    <a:cubicBezTo>
                      <a:pt x="1762" y="1468"/>
                      <a:pt x="1939" y="1450"/>
                      <a:pt x="2108" y="1382"/>
                    </a:cubicBezTo>
                    <a:cubicBezTo>
                      <a:pt x="2304" y="1306"/>
                      <a:pt x="2484" y="1130"/>
                      <a:pt x="2530" y="907"/>
                    </a:cubicBezTo>
                    <a:cubicBezTo>
                      <a:pt x="2557" y="797"/>
                      <a:pt x="2544" y="670"/>
                      <a:pt x="2491" y="563"/>
                    </a:cubicBezTo>
                    <a:cubicBezTo>
                      <a:pt x="2437" y="460"/>
                      <a:pt x="2351" y="380"/>
                      <a:pt x="2264" y="321"/>
                    </a:cubicBezTo>
                    <a:cubicBezTo>
                      <a:pt x="2082" y="204"/>
                      <a:pt x="1895" y="134"/>
                      <a:pt x="1695" y="81"/>
                    </a:cubicBezTo>
                    <a:cubicBezTo>
                      <a:pt x="1515" y="33"/>
                      <a:pt x="1331" y="0"/>
                      <a:pt x="1138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4"/>
              <p:cNvSpPr/>
              <p:nvPr/>
            </p:nvSpPr>
            <p:spPr>
              <a:xfrm>
                <a:off x="1086693" y="3036375"/>
                <a:ext cx="760322" cy="29135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842" extrusionOk="0">
                    <a:moveTo>
                      <a:pt x="1921" y="194"/>
                    </a:moveTo>
                    <a:cubicBezTo>
                      <a:pt x="2873" y="194"/>
                      <a:pt x="3648" y="969"/>
                      <a:pt x="3648" y="1921"/>
                    </a:cubicBezTo>
                    <a:cubicBezTo>
                      <a:pt x="3648" y="2873"/>
                      <a:pt x="2873" y="3648"/>
                      <a:pt x="1921" y="3648"/>
                    </a:cubicBezTo>
                    <a:cubicBezTo>
                      <a:pt x="966" y="3648"/>
                      <a:pt x="190" y="2873"/>
                      <a:pt x="190" y="1921"/>
                    </a:cubicBezTo>
                    <a:cubicBezTo>
                      <a:pt x="190" y="969"/>
                      <a:pt x="966" y="194"/>
                      <a:pt x="1921" y="194"/>
                    </a:cubicBezTo>
                    <a:close/>
                    <a:moveTo>
                      <a:pt x="8105" y="194"/>
                    </a:moveTo>
                    <a:cubicBezTo>
                      <a:pt x="9059" y="194"/>
                      <a:pt x="9832" y="969"/>
                      <a:pt x="9832" y="1921"/>
                    </a:cubicBezTo>
                    <a:cubicBezTo>
                      <a:pt x="9832" y="2873"/>
                      <a:pt x="9059" y="3648"/>
                      <a:pt x="8105" y="3648"/>
                    </a:cubicBezTo>
                    <a:cubicBezTo>
                      <a:pt x="7153" y="3648"/>
                      <a:pt x="6377" y="2873"/>
                      <a:pt x="6377" y="1921"/>
                    </a:cubicBezTo>
                    <a:cubicBezTo>
                      <a:pt x="6377" y="969"/>
                      <a:pt x="7153" y="194"/>
                      <a:pt x="8105" y="194"/>
                    </a:cubicBezTo>
                    <a:close/>
                    <a:moveTo>
                      <a:pt x="1921" y="0"/>
                    </a:moveTo>
                    <a:cubicBezTo>
                      <a:pt x="859" y="0"/>
                      <a:pt x="1" y="862"/>
                      <a:pt x="1" y="1921"/>
                    </a:cubicBezTo>
                    <a:cubicBezTo>
                      <a:pt x="1" y="2979"/>
                      <a:pt x="859" y="3842"/>
                      <a:pt x="1921" y="3842"/>
                    </a:cubicBezTo>
                    <a:cubicBezTo>
                      <a:pt x="2816" y="3842"/>
                      <a:pt x="3572" y="3223"/>
                      <a:pt x="3781" y="2387"/>
                    </a:cubicBezTo>
                    <a:lnTo>
                      <a:pt x="6244" y="2387"/>
                    </a:lnTo>
                    <a:cubicBezTo>
                      <a:pt x="6454" y="3223"/>
                      <a:pt x="7210" y="3842"/>
                      <a:pt x="8105" y="3842"/>
                    </a:cubicBezTo>
                    <a:cubicBezTo>
                      <a:pt x="9163" y="3842"/>
                      <a:pt x="10025" y="2979"/>
                      <a:pt x="10025" y="1921"/>
                    </a:cubicBezTo>
                    <a:cubicBezTo>
                      <a:pt x="10025" y="862"/>
                      <a:pt x="9163" y="0"/>
                      <a:pt x="8105" y="0"/>
                    </a:cubicBezTo>
                    <a:cubicBezTo>
                      <a:pt x="7047" y="0"/>
                      <a:pt x="6184" y="862"/>
                      <a:pt x="6184" y="1921"/>
                    </a:cubicBezTo>
                    <a:cubicBezTo>
                      <a:pt x="6184" y="2014"/>
                      <a:pt x="6194" y="2108"/>
                      <a:pt x="6208" y="2197"/>
                    </a:cubicBezTo>
                    <a:lnTo>
                      <a:pt x="3818" y="2197"/>
                    </a:lnTo>
                    <a:cubicBezTo>
                      <a:pt x="3832" y="2108"/>
                      <a:pt x="3841" y="2014"/>
                      <a:pt x="3841" y="1921"/>
                    </a:cubicBezTo>
                    <a:cubicBezTo>
                      <a:pt x="3841" y="862"/>
                      <a:pt x="2979" y="0"/>
                      <a:pt x="19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4"/>
              <p:cNvSpPr/>
              <p:nvPr/>
            </p:nvSpPr>
            <p:spPr>
              <a:xfrm>
                <a:off x="1922386" y="3602704"/>
                <a:ext cx="210594" cy="283016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732" extrusionOk="0">
                    <a:moveTo>
                      <a:pt x="1611" y="1"/>
                    </a:moveTo>
                    <a:cubicBezTo>
                      <a:pt x="1764" y="756"/>
                      <a:pt x="1681" y="1582"/>
                      <a:pt x="1145" y="2138"/>
                    </a:cubicBezTo>
                    <a:cubicBezTo>
                      <a:pt x="1092" y="2194"/>
                      <a:pt x="233" y="2864"/>
                      <a:pt x="10" y="2930"/>
                    </a:cubicBezTo>
                    <a:lnTo>
                      <a:pt x="0" y="3283"/>
                    </a:lnTo>
                    <a:lnTo>
                      <a:pt x="1131" y="3732"/>
                    </a:lnTo>
                    <a:cubicBezTo>
                      <a:pt x="1131" y="3732"/>
                      <a:pt x="2776" y="1975"/>
                      <a:pt x="1611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4"/>
              <p:cNvSpPr/>
              <p:nvPr/>
            </p:nvSpPr>
            <p:spPr>
              <a:xfrm>
                <a:off x="1344908" y="3225885"/>
                <a:ext cx="719143" cy="599248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7902" extrusionOk="0">
                    <a:moveTo>
                      <a:pt x="2863" y="1"/>
                    </a:moveTo>
                    <a:lnTo>
                      <a:pt x="499" y="919"/>
                    </a:lnTo>
                    <a:cubicBezTo>
                      <a:pt x="499" y="919"/>
                      <a:pt x="0" y="3306"/>
                      <a:pt x="2310" y="3386"/>
                    </a:cubicBezTo>
                    <a:cubicBezTo>
                      <a:pt x="4620" y="3466"/>
                      <a:pt x="7771" y="3256"/>
                      <a:pt x="8008" y="5013"/>
                    </a:cubicBezTo>
                    <a:cubicBezTo>
                      <a:pt x="8244" y="6770"/>
                      <a:pt x="7429" y="6904"/>
                      <a:pt x="7429" y="6904"/>
                    </a:cubicBezTo>
                    <a:lnTo>
                      <a:pt x="7572" y="7885"/>
                    </a:lnTo>
                    <a:cubicBezTo>
                      <a:pt x="7573" y="7896"/>
                      <a:pt x="7582" y="7901"/>
                      <a:pt x="7595" y="7901"/>
                    </a:cubicBezTo>
                    <a:cubicBezTo>
                      <a:pt x="7759" y="7901"/>
                      <a:pt x="8705" y="7165"/>
                      <a:pt x="8760" y="7107"/>
                    </a:cubicBezTo>
                    <a:cubicBezTo>
                      <a:pt x="9482" y="6358"/>
                      <a:pt x="9382" y="5113"/>
                      <a:pt x="8989" y="4228"/>
                    </a:cubicBezTo>
                    <a:cubicBezTo>
                      <a:pt x="8357" y="2793"/>
                      <a:pt x="6996" y="2197"/>
                      <a:pt x="5508" y="2128"/>
                    </a:cubicBezTo>
                    <a:cubicBezTo>
                      <a:pt x="4693" y="2088"/>
                      <a:pt x="3515" y="2125"/>
                      <a:pt x="3066" y="1303"/>
                    </a:cubicBezTo>
                    <a:cubicBezTo>
                      <a:pt x="2859" y="923"/>
                      <a:pt x="2793" y="427"/>
                      <a:pt x="286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4"/>
              <p:cNvSpPr/>
              <p:nvPr/>
            </p:nvSpPr>
            <p:spPr>
              <a:xfrm>
                <a:off x="1449332" y="3344868"/>
                <a:ext cx="1351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716" extrusionOk="0">
                    <a:moveTo>
                      <a:pt x="1412" y="0"/>
                    </a:moveTo>
                    <a:cubicBezTo>
                      <a:pt x="1027" y="0"/>
                      <a:pt x="422" y="110"/>
                      <a:pt x="1" y="715"/>
                    </a:cubicBezTo>
                    <a:lnTo>
                      <a:pt x="1781" y="36"/>
                    </a:lnTo>
                    <a:cubicBezTo>
                      <a:pt x="1781" y="36"/>
                      <a:pt x="1633" y="0"/>
                      <a:pt x="141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4"/>
              <p:cNvSpPr/>
              <p:nvPr/>
            </p:nvSpPr>
            <p:spPr>
              <a:xfrm>
                <a:off x="1584393" y="3399090"/>
                <a:ext cx="101012" cy="61578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12" extrusionOk="0">
                    <a:moveTo>
                      <a:pt x="1332" y="0"/>
                    </a:moveTo>
                    <a:cubicBezTo>
                      <a:pt x="1332" y="0"/>
                      <a:pt x="433" y="283"/>
                      <a:pt x="0" y="812"/>
                    </a:cubicBezTo>
                    <a:lnTo>
                      <a:pt x="133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4"/>
              <p:cNvSpPr/>
              <p:nvPr/>
            </p:nvSpPr>
            <p:spPr>
              <a:xfrm>
                <a:off x="1773447" y="3429878"/>
                <a:ext cx="77503" cy="4322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570" extrusionOk="0">
                    <a:moveTo>
                      <a:pt x="1022" y="0"/>
                    </a:moveTo>
                    <a:lnTo>
                      <a:pt x="1022" y="0"/>
                    </a:lnTo>
                    <a:cubicBezTo>
                      <a:pt x="559" y="60"/>
                      <a:pt x="0" y="570"/>
                      <a:pt x="0" y="570"/>
                    </a:cubicBezTo>
                    <a:lnTo>
                      <a:pt x="102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4"/>
              <p:cNvSpPr/>
              <p:nvPr/>
            </p:nvSpPr>
            <p:spPr>
              <a:xfrm>
                <a:off x="1927163" y="3983391"/>
                <a:ext cx="214537" cy="245099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3232" extrusionOk="0">
                    <a:moveTo>
                      <a:pt x="373" y="0"/>
                    </a:moveTo>
                    <a:cubicBezTo>
                      <a:pt x="370" y="1075"/>
                      <a:pt x="263" y="2157"/>
                      <a:pt x="1" y="3188"/>
                    </a:cubicBezTo>
                    <a:cubicBezTo>
                      <a:pt x="183" y="3218"/>
                      <a:pt x="357" y="3231"/>
                      <a:pt x="523" y="3231"/>
                    </a:cubicBezTo>
                    <a:cubicBezTo>
                      <a:pt x="1707" y="3231"/>
                      <a:pt x="2406" y="2526"/>
                      <a:pt x="2789" y="1913"/>
                    </a:cubicBezTo>
                    <a:cubicBezTo>
                      <a:pt x="2813" y="1544"/>
                      <a:pt x="2826" y="1174"/>
                      <a:pt x="2829" y="812"/>
                    </a:cubicBezTo>
                    <a:lnTo>
                      <a:pt x="2829" y="812"/>
                    </a:lnTo>
                    <a:cubicBezTo>
                      <a:pt x="2700" y="942"/>
                      <a:pt x="2557" y="1068"/>
                      <a:pt x="2406" y="1191"/>
                    </a:cubicBezTo>
                    <a:cubicBezTo>
                      <a:pt x="2267" y="1301"/>
                      <a:pt x="2120" y="1354"/>
                      <a:pt x="1967" y="1354"/>
                    </a:cubicBezTo>
                    <a:cubicBezTo>
                      <a:pt x="1481" y="1354"/>
                      <a:pt x="926" y="829"/>
                      <a:pt x="373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4"/>
              <p:cNvSpPr/>
              <p:nvPr/>
            </p:nvSpPr>
            <p:spPr>
              <a:xfrm>
                <a:off x="1789600" y="3976794"/>
                <a:ext cx="165851" cy="248435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3276" extrusionOk="0">
                    <a:moveTo>
                      <a:pt x="2131" y="0"/>
                    </a:moveTo>
                    <a:cubicBezTo>
                      <a:pt x="2001" y="7"/>
                      <a:pt x="1858" y="14"/>
                      <a:pt x="1704" y="23"/>
                    </a:cubicBezTo>
                    <a:lnTo>
                      <a:pt x="1658" y="1774"/>
                    </a:lnTo>
                    <a:cubicBezTo>
                      <a:pt x="1652" y="2051"/>
                      <a:pt x="1452" y="2290"/>
                      <a:pt x="1179" y="2347"/>
                    </a:cubicBezTo>
                    <a:lnTo>
                      <a:pt x="1" y="2599"/>
                    </a:lnTo>
                    <a:cubicBezTo>
                      <a:pt x="693" y="2983"/>
                      <a:pt x="1292" y="3192"/>
                      <a:pt x="1815" y="3275"/>
                    </a:cubicBezTo>
                    <a:cubicBezTo>
                      <a:pt x="2077" y="2244"/>
                      <a:pt x="2184" y="1162"/>
                      <a:pt x="2187" y="87"/>
                    </a:cubicBezTo>
                    <a:cubicBezTo>
                      <a:pt x="2167" y="57"/>
                      <a:pt x="2151" y="31"/>
                      <a:pt x="2131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4"/>
              <p:cNvSpPr/>
              <p:nvPr/>
            </p:nvSpPr>
            <p:spPr>
              <a:xfrm>
                <a:off x="1951127" y="3975050"/>
                <a:ext cx="190877" cy="111098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1465" extrusionOk="0">
                    <a:moveTo>
                      <a:pt x="752" y="0"/>
                    </a:moveTo>
                    <a:cubicBezTo>
                      <a:pt x="752" y="0"/>
                      <a:pt x="447" y="0"/>
                      <a:pt x="1" y="23"/>
                    </a:cubicBezTo>
                    <a:cubicBezTo>
                      <a:pt x="21" y="54"/>
                      <a:pt x="37" y="80"/>
                      <a:pt x="57" y="110"/>
                    </a:cubicBezTo>
                    <a:cubicBezTo>
                      <a:pt x="610" y="939"/>
                      <a:pt x="1165" y="1464"/>
                      <a:pt x="1651" y="1464"/>
                    </a:cubicBezTo>
                    <a:cubicBezTo>
                      <a:pt x="1804" y="1464"/>
                      <a:pt x="1951" y="1411"/>
                      <a:pt x="2090" y="1301"/>
                    </a:cubicBezTo>
                    <a:cubicBezTo>
                      <a:pt x="2241" y="1178"/>
                      <a:pt x="2384" y="1052"/>
                      <a:pt x="2513" y="922"/>
                    </a:cubicBezTo>
                    <a:cubicBezTo>
                      <a:pt x="2517" y="742"/>
                      <a:pt x="2517" y="559"/>
                      <a:pt x="2517" y="383"/>
                    </a:cubicBezTo>
                    <a:lnTo>
                      <a:pt x="2337" y="0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4"/>
              <p:cNvSpPr/>
              <p:nvPr/>
            </p:nvSpPr>
            <p:spPr>
              <a:xfrm>
                <a:off x="959974" y="3572901"/>
                <a:ext cx="969550" cy="668637"/>
              </a:xfrm>
              <a:custGeom>
                <a:avLst/>
                <a:gdLst/>
                <a:ahLst/>
                <a:cxnLst/>
                <a:rect l="l" t="t" r="r" b="b"/>
                <a:pathLst>
                  <a:path w="12785" h="8817" extrusionOk="0">
                    <a:moveTo>
                      <a:pt x="627" y="1"/>
                    </a:moveTo>
                    <a:cubicBezTo>
                      <a:pt x="471" y="1"/>
                      <a:pt x="328" y="61"/>
                      <a:pt x="220" y="161"/>
                    </a:cubicBezTo>
                    <a:cubicBezTo>
                      <a:pt x="217" y="168"/>
                      <a:pt x="211" y="174"/>
                      <a:pt x="204" y="181"/>
                    </a:cubicBezTo>
                    <a:cubicBezTo>
                      <a:pt x="74" y="311"/>
                      <a:pt x="1" y="504"/>
                      <a:pt x="37" y="710"/>
                    </a:cubicBezTo>
                    <a:cubicBezTo>
                      <a:pt x="397" y="2793"/>
                      <a:pt x="1312" y="7979"/>
                      <a:pt x="1442" y="7979"/>
                    </a:cubicBezTo>
                    <a:cubicBezTo>
                      <a:pt x="1598" y="7979"/>
                      <a:pt x="5882" y="8684"/>
                      <a:pt x="6634" y="8808"/>
                    </a:cubicBezTo>
                    <a:cubicBezTo>
                      <a:pt x="6665" y="8814"/>
                      <a:pt x="6698" y="8816"/>
                      <a:pt x="6730" y="8816"/>
                    </a:cubicBezTo>
                    <a:cubicBezTo>
                      <a:pt x="6773" y="8816"/>
                      <a:pt x="6815" y="8812"/>
                      <a:pt x="6856" y="8804"/>
                    </a:cubicBezTo>
                    <a:lnTo>
                      <a:pt x="7389" y="8691"/>
                    </a:lnTo>
                    <a:lnTo>
                      <a:pt x="7546" y="8655"/>
                    </a:lnTo>
                    <a:lnTo>
                      <a:pt x="12119" y="7673"/>
                    </a:lnTo>
                    <a:cubicBezTo>
                      <a:pt x="12392" y="7616"/>
                      <a:pt x="12592" y="7377"/>
                      <a:pt x="12598" y="7100"/>
                    </a:cubicBezTo>
                    <a:lnTo>
                      <a:pt x="12775" y="630"/>
                    </a:lnTo>
                    <a:cubicBezTo>
                      <a:pt x="12784" y="384"/>
                      <a:pt x="12641" y="174"/>
                      <a:pt x="12441" y="71"/>
                    </a:cubicBezTo>
                    <a:cubicBezTo>
                      <a:pt x="12392" y="48"/>
                      <a:pt x="12342" y="31"/>
                      <a:pt x="12285" y="22"/>
                    </a:cubicBezTo>
                    <a:cubicBezTo>
                      <a:pt x="12247" y="13"/>
                      <a:pt x="12207" y="9"/>
                      <a:pt x="12166" y="9"/>
                    </a:cubicBezTo>
                    <a:cubicBezTo>
                      <a:pt x="12125" y="9"/>
                      <a:pt x="12084" y="13"/>
                      <a:pt x="12042" y="22"/>
                    </a:cubicBezTo>
                    <a:lnTo>
                      <a:pt x="7779" y="943"/>
                    </a:lnTo>
                    <a:cubicBezTo>
                      <a:pt x="7655" y="1050"/>
                      <a:pt x="7529" y="1126"/>
                      <a:pt x="7406" y="1173"/>
                    </a:cubicBezTo>
                    <a:cubicBezTo>
                      <a:pt x="7263" y="1228"/>
                      <a:pt x="7119" y="1249"/>
                      <a:pt x="6981" y="1249"/>
                    </a:cubicBezTo>
                    <a:cubicBezTo>
                      <a:pt x="6750" y="1249"/>
                      <a:pt x="6535" y="1188"/>
                      <a:pt x="6364" y="1120"/>
                    </a:cubicBezTo>
                    <a:cubicBezTo>
                      <a:pt x="6162" y="1040"/>
                      <a:pt x="6018" y="950"/>
                      <a:pt x="5991" y="943"/>
                    </a:cubicBezTo>
                    <a:lnTo>
                      <a:pt x="740" y="11"/>
                    </a:lnTo>
                    <a:cubicBezTo>
                      <a:pt x="701" y="4"/>
                      <a:pt x="664" y="1"/>
                      <a:pt x="627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4"/>
              <p:cNvSpPr/>
              <p:nvPr/>
            </p:nvSpPr>
            <p:spPr>
              <a:xfrm>
                <a:off x="976658" y="3572977"/>
                <a:ext cx="466006" cy="84859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9" extrusionOk="0">
                    <a:moveTo>
                      <a:pt x="413" y="1"/>
                    </a:moveTo>
                    <a:cubicBezTo>
                      <a:pt x="254" y="1"/>
                      <a:pt x="111" y="61"/>
                      <a:pt x="0" y="160"/>
                    </a:cubicBezTo>
                    <a:cubicBezTo>
                      <a:pt x="94" y="133"/>
                      <a:pt x="206" y="113"/>
                      <a:pt x="346" y="113"/>
                    </a:cubicBezTo>
                    <a:cubicBezTo>
                      <a:pt x="417" y="113"/>
                      <a:pt x="493" y="116"/>
                      <a:pt x="576" y="130"/>
                    </a:cubicBezTo>
                    <a:cubicBezTo>
                      <a:pt x="1145" y="207"/>
                      <a:pt x="4853" y="882"/>
                      <a:pt x="6144" y="1119"/>
                    </a:cubicBezTo>
                    <a:cubicBezTo>
                      <a:pt x="5985" y="1055"/>
                      <a:pt x="5865" y="989"/>
                      <a:pt x="5805" y="959"/>
                    </a:cubicBezTo>
                    <a:cubicBezTo>
                      <a:pt x="5788" y="949"/>
                      <a:pt x="5778" y="942"/>
                      <a:pt x="5771" y="942"/>
                    </a:cubicBezTo>
                    <a:lnTo>
                      <a:pt x="869" y="73"/>
                    </a:lnTo>
                    <a:lnTo>
                      <a:pt x="520" y="10"/>
                    </a:lnTo>
                    <a:cubicBezTo>
                      <a:pt x="483" y="4"/>
                      <a:pt x="446" y="1"/>
                      <a:pt x="413" y="1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4"/>
              <p:cNvSpPr/>
              <p:nvPr/>
            </p:nvSpPr>
            <p:spPr>
              <a:xfrm>
                <a:off x="1873169" y="3573508"/>
                <a:ext cx="25329" cy="280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7" extrusionOk="0">
                    <a:moveTo>
                      <a:pt x="118" y="0"/>
                    </a:moveTo>
                    <a:lnTo>
                      <a:pt x="118" y="0"/>
                    </a:lnTo>
                    <a:cubicBezTo>
                      <a:pt x="78" y="1"/>
                      <a:pt x="39" y="4"/>
                      <a:pt x="0" y="14"/>
                    </a:cubicBezTo>
                    <a:cubicBezTo>
                      <a:pt x="40" y="7"/>
                      <a:pt x="81" y="1"/>
                      <a:pt x="118" y="0"/>
                    </a:cubicBezTo>
                    <a:close/>
                    <a:moveTo>
                      <a:pt x="126" y="0"/>
                    </a:moveTo>
                    <a:cubicBezTo>
                      <a:pt x="124" y="0"/>
                      <a:pt x="121" y="0"/>
                      <a:pt x="118" y="0"/>
                    </a:cubicBezTo>
                    <a:lnTo>
                      <a:pt x="118" y="0"/>
                    </a:lnTo>
                    <a:cubicBezTo>
                      <a:pt x="122" y="0"/>
                      <a:pt x="125" y="0"/>
                      <a:pt x="128" y="0"/>
                    </a:cubicBezTo>
                    <a:lnTo>
                      <a:pt x="128" y="0"/>
                    </a:lnTo>
                    <a:cubicBezTo>
                      <a:pt x="167" y="0"/>
                      <a:pt x="207" y="3"/>
                      <a:pt x="243" y="14"/>
                    </a:cubicBezTo>
                    <a:cubicBezTo>
                      <a:pt x="273" y="17"/>
                      <a:pt x="303" y="26"/>
                      <a:pt x="333" y="37"/>
                    </a:cubicBezTo>
                    <a:cubicBezTo>
                      <a:pt x="270" y="14"/>
                      <a:pt x="200" y="0"/>
                      <a:pt x="130" y="0"/>
                    </a:cubicBezTo>
                    <a:cubicBezTo>
                      <a:pt x="130" y="0"/>
                      <a:pt x="129" y="0"/>
                      <a:pt x="128" y="0"/>
                    </a:cubicBezTo>
                    <a:lnTo>
                      <a:pt x="128" y="0"/>
                    </a:lnTo>
                    <a:cubicBezTo>
                      <a:pt x="128" y="0"/>
                      <a:pt x="127" y="0"/>
                      <a:pt x="126" y="0"/>
                    </a:cubicBezTo>
                    <a:close/>
                  </a:path>
                </a:pathLst>
              </a:custGeom>
              <a:solidFill>
                <a:srgbClr val="9D87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4"/>
              <p:cNvSpPr/>
              <p:nvPr/>
            </p:nvSpPr>
            <p:spPr>
              <a:xfrm>
                <a:off x="1521602" y="3573508"/>
                <a:ext cx="369999" cy="88348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1165" extrusionOk="0">
                    <a:moveTo>
                      <a:pt x="4762" y="0"/>
                    </a:moveTo>
                    <a:cubicBezTo>
                      <a:pt x="4722" y="0"/>
                      <a:pt x="4679" y="6"/>
                      <a:pt x="4636" y="14"/>
                    </a:cubicBezTo>
                    <a:lnTo>
                      <a:pt x="4616" y="20"/>
                    </a:lnTo>
                    <a:lnTo>
                      <a:pt x="389" y="932"/>
                    </a:lnTo>
                    <a:lnTo>
                      <a:pt x="373" y="935"/>
                    </a:lnTo>
                    <a:cubicBezTo>
                      <a:pt x="249" y="1042"/>
                      <a:pt x="123" y="1118"/>
                      <a:pt x="0" y="1165"/>
                    </a:cubicBezTo>
                    <a:lnTo>
                      <a:pt x="373" y="1145"/>
                    </a:lnTo>
                    <a:cubicBezTo>
                      <a:pt x="373" y="1145"/>
                      <a:pt x="3318" y="396"/>
                      <a:pt x="4829" y="103"/>
                    </a:cubicBezTo>
                    <a:lnTo>
                      <a:pt x="4879" y="14"/>
                    </a:lnTo>
                    <a:cubicBezTo>
                      <a:pt x="4842" y="3"/>
                      <a:pt x="4802" y="0"/>
                      <a:pt x="4762" y="0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4"/>
              <p:cNvSpPr/>
              <p:nvPr/>
            </p:nvSpPr>
            <p:spPr>
              <a:xfrm>
                <a:off x="1532143" y="3578286"/>
                <a:ext cx="396617" cy="650968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8584" extrusionOk="0">
                    <a:moveTo>
                      <a:pt x="4896" y="0"/>
                    </a:moveTo>
                    <a:cubicBezTo>
                      <a:pt x="4830" y="14"/>
                      <a:pt x="4760" y="26"/>
                      <a:pt x="4690" y="40"/>
                    </a:cubicBezTo>
                    <a:lnTo>
                      <a:pt x="1" y="8584"/>
                    </a:lnTo>
                    <a:lnTo>
                      <a:pt x="4574" y="7602"/>
                    </a:lnTo>
                    <a:cubicBezTo>
                      <a:pt x="4847" y="7545"/>
                      <a:pt x="5047" y="7306"/>
                      <a:pt x="5053" y="7029"/>
                    </a:cubicBezTo>
                    <a:lnTo>
                      <a:pt x="5230" y="559"/>
                    </a:lnTo>
                    <a:lnTo>
                      <a:pt x="5230" y="539"/>
                    </a:lnTo>
                    <a:cubicBezTo>
                      <a:pt x="5230" y="300"/>
                      <a:pt x="5090" y="100"/>
                      <a:pt x="4896" y="0"/>
                    </a:cubicBez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4"/>
              <p:cNvSpPr/>
              <p:nvPr/>
            </p:nvSpPr>
            <p:spPr>
              <a:xfrm>
                <a:off x="1887805" y="3574494"/>
                <a:ext cx="15698" cy="6901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50" y="1"/>
                    </a:moveTo>
                    <a:lnTo>
                      <a:pt x="0" y="90"/>
                    </a:lnTo>
                    <a:cubicBezTo>
                      <a:pt x="70" y="76"/>
                      <a:pt x="140" y="64"/>
                      <a:pt x="206" y="50"/>
                    </a:cubicBezTo>
                    <a:cubicBezTo>
                      <a:pt x="183" y="41"/>
                      <a:pt x="163" y="30"/>
                      <a:pt x="140" y="24"/>
                    </a:cubicBezTo>
                    <a:cubicBezTo>
                      <a:pt x="110" y="13"/>
                      <a:pt x="80" y="4"/>
                      <a:pt x="50" y="1"/>
                    </a:cubicBezTo>
                    <a:close/>
                  </a:path>
                </a:pathLst>
              </a:custGeom>
              <a:solidFill>
                <a:srgbClr val="FD7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4"/>
              <p:cNvSpPr/>
              <p:nvPr/>
            </p:nvSpPr>
            <p:spPr>
              <a:xfrm>
                <a:off x="1650975" y="3785237"/>
                <a:ext cx="530466" cy="362188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4776" extrusionOk="0">
                    <a:moveTo>
                      <a:pt x="2574" y="0"/>
                    </a:moveTo>
                    <a:cubicBezTo>
                      <a:pt x="2574" y="0"/>
                      <a:pt x="2285" y="113"/>
                      <a:pt x="1898" y="340"/>
                    </a:cubicBezTo>
                    <a:cubicBezTo>
                      <a:pt x="1772" y="413"/>
                      <a:pt x="1632" y="500"/>
                      <a:pt x="1495" y="600"/>
                    </a:cubicBezTo>
                    <a:cubicBezTo>
                      <a:pt x="1216" y="792"/>
                      <a:pt x="927" y="1032"/>
                      <a:pt x="674" y="1318"/>
                    </a:cubicBezTo>
                    <a:cubicBezTo>
                      <a:pt x="597" y="1408"/>
                      <a:pt x="520" y="1505"/>
                      <a:pt x="451" y="1604"/>
                    </a:cubicBezTo>
                    <a:cubicBezTo>
                      <a:pt x="265" y="1867"/>
                      <a:pt x="121" y="2160"/>
                      <a:pt x="48" y="2483"/>
                    </a:cubicBezTo>
                    <a:cubicBezTo>
                      <a:pt x="25" y="2569"/>
                      <a:pt x="11" y="2656"/>
                      <a:pt x="1" y="2746"/>
                    </a:cubicBezTo>
                    <a:cubicBezTo>
                      <a:pt x="1152" y="3861"/>
                      <a:pt x="2416" y="4775"/>
                      <a:pt x="3749" y="4775"/>
                    </a:cubicBezTo>
                    <a:cubicBezTo>
                      <a:pt x="4795" y="4775"/>
                      <a:pt x="5884" y="4213"/>
                      <a:pt x="6994" y="2746"/>
                    </a:cubicBezTo>
                    <a:lnTo>
                      <a:pt x="2900" y="20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4"/>
              <p:cNvSpPr/>
              <p:nvPr/>
            </p:nvSpPr>
            <p:spPr>
              <a:xfrm>
                <a:off x="1654615" y="3906875"/>
                <a:ext cx="106017" cy="9873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02" extrusionOk="0">
                    <a:moveTo>
                      <a:pt x="403" y="0"/>
                    </a:moveTo>
                    <a:cubicBezTo>
                      <a:pt x="217" y="263"/>
                      <a:pt x="73" y="556"/>
                      <a:pt x="0" y="879"/>
                    </a:cubicBezTo>
                    <a:cubicBezTo>
                      <a:pt x="186" y="1062"/>
                      <a:pt x="489" y="1302"/>
                      <a:pt x="793" y="1302"/>
                    </a:cubicBezTo>
                    <a:cubicBezTo>
                      <a:pt x="860" y="1302"/>
                      <a:pt x="926" y="1291"/>
                      <a:pt x="991" y="1265"/>
                    </a:cubicBezTo>
                    <a:cubicBezTo>
                      <a:pt x="1398" y="1109"/>
                      <a:pt x="762" y="373"/>
                      <a:pt x="4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4"/>
              <p:cNvSpPr/>
              <p:nvPr/>
            </p:nvSpPr>
            <p:spPr>
              <a:xfrm>
                <a:off x="1702012" y="3830662"/>
                <a:ext cx="131574" cy="11034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55" extrusionOk="0">
                    <a:moveTo>
                      <a:pt x="822" y="1"/>
                    </a:moveTo>
                    <a:cubicBezTo>
                      <a:pt x="543" y="193"/>
                      <a:pt x="254" y="433"/>
                      <a:pt x="1" y="719"/>
                    </a:cubicBezTo>
                    <a:cubicBezTo>
                      <a:pt x="330" y="1043"/>
                      <a:pt x="810" y="1455"/>
                      <a:pt x="1160" y="1455"/>
                    </a:cubicBezTo>
                    <a:cubicBezTo>
                      <a:pt x="1213" y="1455"/>
                      <a:pt x="1263" y="1445"/>
                      <a:pt x="1309" y="1425"/>
                    </a:cubicBezTo>
                    <a:cubicBezTo>
                      <a:pt x="1735" y="1235"/>
                      <a:pt x="1116" y="373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4"/>
              <p:cNvSpPr/>
              <p:nvPr/>
            </p:nvSpPr>
            <p:spPr>
              <a:xfrm>
                <a:off x="1794908" y="3785237"/>
                <a:ext cx="83115" cy="9426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43" extrusionOk="0">
                    <a:moveTo>
                      <a:pt x="676" y="0"/>
                    </a:moveTo>
                    <a:cubicBezTo>
                      <a:pt x="676" y="0"/>
                      <a:pt x="387" y="113"/>
                      <a:pt x="0" y="340"/>
                    </a:cubicBezTo>
                    <a:cubicBezTo>
                      <a:pt x="222" y="732"/>
                      <a:pt x="561" y="1243"/>
                      <a:pt x="823" y="1243"/>
                    </a:cubicBezTo>
                    <a:cubicBezTo>
                      <a:pt x="836" y="1243"/>
                      <a:pt x="850" y="1241"/>
                      <a:pt x="863" y="1239"/>
                    </a:cubicBezTo>
                    <a:cubicBezTo>
                      <a:pt x="1095" y="1188"/>
                      <a:pt x="1072" y="663"/>
                      <a:pt x="1002" y="200"/>
                    </a:cubicBezTo>
                    <a:lnTo>
                      <a:pt x="6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4"/>
              <p:cNvSpPr/>
              <p:nvPr/>
            </p:nvSpPr>
            <p:spPr>
              <a:xfrm>
                <a:off x="2080803" y="3953968"/>
                <a:ext cx="77883" cy="83343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099" extrusionOk="0">
                    <a:moveTo>
                      <a:pt x="624" y="0"/>
                    </a:moveTo>
                    <a:cubicBezTo>
                      <a:pt x="505" y="0"/>
                      <a:pt x="390" y="37"/>
                      <a:pt x="288" y="82"/>
                    </a:cubicBezTo>
                    <a:lnTo>
                      <a:pt x="191" y="125"/>
                    </a:lnTo>
                    <a:cubicBezTo>
                      <a:pt x="161" y="138"/>
                      <a:pt x="131" y="152"/>
                      <a:pt x="88" y="185"/>
                    </a:cubicBezTo>
                    <a:cubicBezTo>
                      <a:pt x="48" y="215"/>
                      <a:pt x="15" y="278"/>
                      <a:pt x="11" y="321"/>
                    </a:cubicBezTo>
                    <a:cubicBezTo>
                      <a:pt x="1" y="368"/>
                      <a:pt x="1" y="401"/>
                      <a:pt x="1" y="438"/>
                    </a:cubicBezTo>
                    <a:cubicBezTo>
                      <a:pt x="1" y="588"/>
                      <a:pt x="15" y="724"/>
                      <a:pt x="74" y="877"/>
                    </a:cubicBezTo>
                    <a:cubicBezTo>
                      <a:pt x="108" y="954"/>
                      <a:pt x="178" y="1034"/>
                      <a:pt x="264" y="1067"/>
                    </a:cubicBezTo>
                    <a:cubicBezTo>
                      <a:pt x="324" y="1090"/>
                      <a:pt x="382" y="1098"/>
                      <a:pt x="437" y="1098"/>
                    </a:cubicBezTo>
                    <a:cubicBezTo>
                      <a:pt x="462" y="1098"/>
                      <a:pt x="487" y="1097"/>
                      <a:pt x="511" y="1094"/>
                    </a:cubicBezTo>
                    <a:cubicBezTo>
                      <a:pt x="587" y="1083"/>
                      <a:pt x="654" y="1074"/>
                      <a:pt x="730" y="1047"/>
                    </a:cubicBezTo>
                    <a:cubicBezTo>
                      <a:pt x="803" y="1023"/>
                      <a:pt x="890" y="971"/>
                      <a:pt x="930" y="883"/>
                    </a:cubicBezTo>
                    <a:cubicBezTo>
                      <a:pt x="970" y="797"/>
                      <a:pt x="963" y="708"/>
                      <a:pt x="936" y="634"/>
                    </a:cubicBezTo>
                    <a:cubicBezTo>
                      <a:pt x="910" y="558"/>
                      <a:pt x="867" y="494"/>
                      <a:pt x="810" y="441"/>
                    </a:cubicBezTo>
                    <a:cubicBezTo>
                      <a:pt x="783" y="418"/>
                      <a:pt x="747" y="391"/>
                      <a:pt x="700" y="381"/>
                    </a:cubicBezTo>
                    <a:cubicBezTo>
                      <a:pt x="695" y="380"/>
                      <a:pt x="691" y="380"/>
                      <a:pt x="686" y="380"/>
                    </a:cubicBezTo>
                    <a:cubicBezTo>
                      <a:pt x="642" y="380"/>
                      <a:pt x="601" y="407"/>
                      <a:pt x="583" y="438"/>
                    </a:cubicBezTo>
                    <a:cubicBezTo>
                      <a:pt x="534" y="511"/>
                      <a:pt x="567" y="591"/>
                      <a:pt x="594" y="651"/>
                    </a:cubicBezTo>
                    <a:cubicBezTo>
                      <a:pt x="583" y="584"/>
                      <a:pt x="580" y="508"/>
                      <a:pt x="623" y="468"/>
                    </a:cubicBezTo>
                    <a:cubicBezTo>
                      <a:pt x="638" y="455"/>
                      <a:pt x="653" y="449"/>
                      <a:pt x="666" y="449"/>
                    </a:cubicBezTo>
                    <a:cubicBezTo>
                      <a:pt x="693" y="449"/>
                      <a:pt x="718" y="471"/>
                      <a:pt x="740" y="504"/>
                    </a:cubicBezTo>
                    <a:cubicBezTo>
                      <a:pt x="813" y="601"/>
                      <a:pt x="847" y="741"/>
                      <a:pt x="797" y="814"/>
                    </a:cubicBezTo>
                    <a:cubicBezTo>
                      <a:pt x="757" y="883"/>
                      <a:pt x="620" y="903"/>
                      <a:pt x="494" y="914"/>
                    </a:cubicBezTo>
                    <a:cubicBezTo>
                      <a:pt x="481" y="915"/>
                      <a:pt x="469" y="915"/>
                      <a:pt x="456" y="915"/>
                    </a:cubicBezTo>
                    <a:cubicBezTo>
                      <a:pt x="412" y="915"/>
                      <a:pt x="371" y="910"/>
                      <a:pt x="337" y="894"/>
                    </a:cubicBezTo>
                    <a:cubicBezTo>
                      <a:pt x="297" y="877"/>
                      <a:pt x="274" y="848"/>
                      <a:pt x="251" y="797"/>
                    </a:cubicBezTo>
                    <a:cubicBezTo>
                      <a:pt x="208" y="697"/>
                      <a:pt x="188" y="561"/>
                      <a:pt x="184" y="438"/>
                    </a:cubicBezTo>
                    <a:cubicBezTo>
                      <a:pt x="181" y="408"/>
                      <a:pt x="181" y="371"/>
                      <a:pt x="184" y="348"/>
                    </a:cubicBezTo>
                    <a:cubicBezTo>
                      <a:pt x="188" y="324"/>
                      <a:pt x="184" y="324"/>
                      <a:pt x="197" y="312"/>
                    </a:cubicBezTo>
                    <a:cubicBezTo>
                      <a:pt x="208" y="301"/>
                      <a:pt x="237" y="284"/>
                      <a:pt x="268" y="264"/>
                    </a:cubicBezTo>
                    <a:lnTo>
                      <a:pt x="354" y="215"/>
                    </a:lnTo>
                    <a:cubicBezTo>
                      <a:pt x="467" y="155"/>
                      <a:pt x="587" y="101"/>
                      <a:pt x="707" y="101"/>
                    </a:cubicBezTo>
                    <a:cubicBezTo>
                      <a:pt x="830" y="101"/>
                      <a:pt x="963" y="158"/>
                      <a:pt x="1027" y="281"/>
                    </a:cubicBezTo>
                    <a:cubicBezTo>
                      <a:pt x="1007" y="138"/>
                      <a:pt x="863" y="38"/>
                      <a:pt x="720" y="9"/>
                    </a:cubicBezTo>
                    <a:cubicBezTo>
                      <a:pt x="688" y="3"/>
                      <a:pt x="656" y="0"/>
                      <a:pt x="62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4"/>
              <p:cNvSpPr/>
              <p:nvPr/>
            </p:nvSpPr>
            <p:spPr>
              <a:xfrm>
                <a:off x="962022" y="3586627"/>
                <a:ext cx="559662" cy="654987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637" extrusionOk="0">
                    <a:moveTo>
                      <a:pt x="177" y="0"/>
                    </a:moveTo>
                    <a:cubicBezTo>
                      <a:pt x="70" y="107"/>
                      <a:pt x="0" y="260"/>
                      <a:pt x="0" y="426"/>
                    </a:cubicBezTo>
                    <a:cubicBezTo>
                      <a:pt x="0" y="460"/>
                      <a:pt x="4" y="496"/>
                      <a:pt x="10" y="529"/>
                    </a:cubicBezTo>
                    <a:cubicBezTo>
                      <a:pt x="370" y="2612"/>
                      <a:pt x="1285" y="7798"/>
                      <a:pt x="1415" y="7798"/>
                    </a:cubicBezTo>
                    <a:cubicBezTo>
                      <a:pt x="1571" y="7798"/>
                      <a:pt x="5855" y="8503"/>
                      <a:pt x="6607" y="8627"/>
                    </a:cubicBezTo>
                    <a:cubicBezTo>
                      <a:pt x="6637" y="8633"/>
                      <a:pt x="6670" y="8637"/>
                      <a:pt x="6703" y="8637"/>
                    </a:cubicBezTo>
                    <a:cubicBezTo>
                      <a:pt x="6746" y="8637"/>
                      <a:pt x="6790" y="8630"/>
                      <a:pt x="6829" y="8623"/>
                    </a:cubicBezTo>
                    <a:lnTo>
                      <a:pt x="7362" y="8510"/>
                    </a:lnTo>
                    <a:lnTo>
                      <a:pt x="7379" y="8463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4"/>
              <p:cNvSpPr/>
              <p:nvPr/>
            </p:nvSpPr>
            <p:spPr>
              <a:xfrm>
                <a:off x="1414297" y="3644413"/>
                <a:ext cx="145679" cy="6111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8059" extrusionOk="0">
                    <a:moveTo>
                      <a:pt x="1788" y="0"/>
                    </a:moveTo>
                    <a:cubicBezTo>
                      <a:pt x="1512" y="199"/>
                      <a:pt x="1221" y="265"/>
                      <a:pt x="956" y="265"/>
                    </a:cubicBezTo>
                    <a:cubicBezTo>
                      <a:pt x="426" y="2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1"/>
                      <a:pt x="343" y="6693"/>
                      <a:pt x="343" y="7815"/>
                    </a:cubicBezTo>
                    <a:cubicBezTo>
                      <a:pt x="561" y="7994"/>
                      <a:pt x="781" y="8059"/>
                      <a:pt x="984" y="8059"/>
                    </a:cubicBezTo>
                    <a:cubicBezTo>
                      <a:pt x="1506" y="8059"/>
                      <a:pt x="1921" y="7635"/>
                      <a:pt x="1921" y="7635"/>
                    </a:cubicBezTo>
                    <a:cubicBezTo>
                      <a:pt x="1921" y="7635"/>
                      <a:pt x="1788" y="1611"/>
                      <a:pt x="1788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4"/>
              <p:cNvSpPr/>
              <p:nvPr/>
            </p:nvSpPr>
            <p:spPr>
              <a:xfrm>
                <a:off x="1416572" y="3689610"/>
                <a:ext cx="133394" cy="2426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20" extrusionOk="0">
                    <a:moveTo>
                      <a:pt x="1758" y="0"/>
                    </a:moveTo>
                    <a:lnTo>
                      <a:pt x="1758" y="0"/>
                    </a:lnTo>
                    <a:cubicBezTo>
                      <a:pt x="1601" y="33"/>
                      <a:pt x="1459" y="73"/>
                      <a:pt x="1312" y="93"/>
                    </a:cubicBezTo>
                    <a:cubicBezTo>
                      <a:pt x="1169" y="116"/>
                      <a:pt x="1022" y="126"/>
                      <a:pt x="879" y="126"/>
                    </a:cubicBezTo>
                    <a:cubicBezTo>
                      <a:pt x="870" y="127"/>
                      <a:pt x="861" y="127"/>
                      <a:pt x="851" y="127"/>
                    </a:cubicBezTo>
                    <a:cubicBezTo>
                      <a:pt x="571" y="127"/>
                      <a:pt x="294" y="81"/>
                      <a:pt x="1" y="0"/>
                    </a:cubicBezTo>
                    <a:lnTo>
                      <a:pt x="1" y="0"/>
                    </a:lnTo>
                    <a:cubicBezTo>
                      <a:pt x="113" y="113"/>
                      <a:pt x="256" y="190"/>
                      <a:pt x="407" y="240"/>
                    </a:cubicBezTo>
                    <a:cubicBezTo>
                      <a:pt x="556" y="293"/>
                      <a:pt x="720" y="320"/>
                      <a:pt x="879" y="320"/>
                    </a:cubicBezTo>
                    <a:cubicBezTo>
                      <a:pt x="1039" y="316"/>
                      <a:pt x="1202" y="296"/>
                      <a:pt x="1351" y="236"/>
                    </a:cubicBezTo>
                    <a:cubicBezTo>
                      <a:pt x="1502" y="186"/>
                      <a:pt x="1638" y="103"/>
                      <a:pt x="1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4"/>
              <p:cNvSpPr/>
              <p:nvPr/>
            </p:nvSpPr>
            <p:spPr>
              <a:xfrm>
                <a:off x="1439019" y="4177678"/>
                <a:ext cx="120957" cy="29121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84" extrusionOk="0">
                    <a:moveTo>
                      <a:pt x="1595" y="1"/>
                    </a:moveTo>
                    <a:lnTo>
                      <a:pt x="1595" y="1"/>
                    </a:lnTo>
                    <a:cubicBezTo>
                      <a:pt x="1462" y="61"/>
                      <a:pt x="1338" y="110"/>
                      <a:pt x="1212" y="140"/>
                    </a:cubicBezTo>
                    <a:cubicBezTo>
                      <a:pt x="1083" y="167"/>
                      <a:pt x="952" y="187"/>
                      <a:pt x="823" y="190"/>
                    </a:cubicBezTo>
                    <a:cubicBezTo>
                      <a:pt x="773" y="193"/>
                      <a:pt x="722" y="194"/>
                      <a:pt x="671" y="194"/>
                    </a:cubicBezTo>
                    <a:cubicBezTo>
                      <a:pt x="455" y="194"/>
                      <a:pt x="235" y="173"/>
                      <a:pt x="0" y="154"/>
                    </a:cubicBezTo>
                    <a:lnTo>
                      <a:pt x="0" y="154"/>
                    </a:lnTo>
                    <a:cubicBezTo>
                      <a:pt x="120" y="240"/>
                      <a:pt x="257" y="294"/>
                      <a:pt x="396" y="334"/>
                    </a:cubicBezTo>
                    <a:cubicBezTo>
                      <a:pt x="525" y="367"/>
                      <a:pt x="660" y="384"/>
                      <a:pt x="794" y="384"/>
                    </a:cubicBezTo>
                    <a:cubicBezTo>
                      <a:pt x="806" y="384"/>
                      <a:pt x="818" y="384"/>
                      <a:pt x="829" y="383"/>
                    </a:cubicBezTo>
                    <a:cubicBezTo>
                      <a:pt x="976" y="374"/>
                      <a:pt x="1126" y="343"/>
                      <a:pt x="1262" y="283"/>
                    </a:cubicBezTo>
                    <a:cubicBezTo>
                      <a:pt x="1398" y="220"/>
                      <a:pt x="1515" y="120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4"/>
              <p:cNvSpPr/>
              <p:nvPr/>
            </p:nvSpPr>
            <p:spPr>
              <a:xfrm>
                <a:off x="1186112" y="3834681"/>
                <a:ext cx="228491" cy="221666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23" extrusionOk="0">
                    <a:moveTo>
                      <a:pt x="74" y="0"/>
                    </a:moveTo>
                    <a:lnTo>
                      <a:pt x="0" y="44"/>
                    </a:lnTo>
                    <a:cubicBezTo>
                      <a:pt x="480" y="829"/>
                      <a:pt x="1375" y="2094"/>
                      <a:pt x="2561" y="2923"/>
                    </a:cubicBezTo>
                    <a:cubicBezTo>
                      <a:pt x="2587" y="2906"/>
                      <a:pt x="2613" y="2893"/>
                      <a:pt x="2640" y="2876"/>
                    </a:cubicBezTo>
                    <a:cubicBezTo>
                      <a:pt x="3013" y="147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819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4"/>
              <p:cNvSpPr/>
              <p:nvPr/>
            </p:nvSpPr>
            <p:spPr>
              <a:xfrm>
                <a:off x="743467" y="3838017"/>
                <a:ext cx="636862" cy="364842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4811" extrusionOk="0">
                    <a:moveTo>
                      <a:pt x="5837" y="0"/>
                    </a:moveTo>
                    <a:lnTo>
                      <a:pt x="3015" y="1581"/>
                    </a:lnTo>
                    <a:cubicBezTo>
                      <a:pt x="3015" y="1581"/>
                      <a:pt x="0" y="2237"/>
                      <a:pt x="439" y="3271"/>
                    </a:cubicBezTo>
                    <a:cubicBezTo>
                      <a:pt x="542" y="3511"/>
                      <a:pt x="985" y="4310"/>
                      <a:pt x="1781" y="4560"/>
                    </a:cubicBezTo>
                    <a:cubicBezTo>
                      <a:pt x="2337" y="4735"/>
                      <a:pt x="2866" y="4811"/>
                      <a:pt x="3372" y="4811"/>
                    </a:cubicBezTo>
                    <a:cubicBezTo>
                      <a:pt x="5245" y="4811"/>
                      <a:pt x="6818" y="3775"/>
                      <a:pt x="8398" y="2879"/>
                    </a:cubicBezTo>
                    <a:cubicBezTo>
                      <a:pt x="8327" y="2829"/>
                      <a:pt x="8254" y="2776"/>
                      <a:pt x="8184" y="2726"/>
                    </a:cubicBezTo>
                    <a:cubicBezTo>
                      <a:pt x="7931" y="2529"/>
                      <a:pt x="7688" y="2313"/>
                      <a:pt x="7465" y="2090"/>
                    </a:cubicBezTo>
                    <a:cubicBezTo>
                      <a:pt x="7372" y="2000"/>
                      <a:pt x="7282" y="1907"/>
                      <a:pt x="7199" y="1817"/>
                    </a:cubicBezTo>
                    <a:lnTo>
                      <a:pt x="7195" y="1817"/>
                    </a:lnTo>
                    <a:cubicBezTo>
                      <a:pt x="6992" y="1594"/>
                      <a:pt x="6800" y="1365"/>
                      <a:pt x="6627" y="1142"/>
                    </a:cubicBezTo>
                    <a:cubicBezTo>
                      <a:pt x="6567" y="1068"/>
                      <a:pt x="6513" y="991"/>
                      <a:pt x="6464" y="922"/>
                    </a:cubicBezTo>
                    <a:lnTo>
                      <a:pt x="6461" y="922"/>
                    </a:lnTo>
                    <a:cubicBezTo>
                      <a:pt x="6264" y="655"/>
                      <a:pt x="6094" y="403"/>
                      <a:pt x="5951" y="180"/>
                    </a:cubicBezTo>
                    <a:cubicBezTo>
                      <a:pt x="5911" y="116"/>
                      <a:pt x="5871" y="56"/>
                      <a:pt x="583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4"/>
              <p:cNvSpPr/>
              <p:nvPr/>
            </p:nvSpPr>
            <p:spPr>
              <a:xfrm>
                <a:off x="1105576" y="3851592"/>
                <a:ext cx="127858" cy="8743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153" extrusionOk="0">
                    <a:moveTo>
                      <a:pt x="1176" y="1"/>
                    </a:moveTo>
                    <a:cubicBezTo>
                      <a:pt x="843" y="181"/>
                      <a:pt x="1" y="686"/>
                      <a:pt x="294" y="1029"/>
                    </a:cubicBezTo>
                    <a:cubicBezTo>
                      <a:pt x="369" y="1118"/>
                      <a:pt x="481" y="1153"/>
                      <a:pt x="609" y="1153"/>
                    </a:cubicBezTo>
                    <a:cubicBezTo>
                      <a:pt x="967" y="1153"/>
                      <a:pt x="1460" y="880"/>
                      <a:pt x="1686" y="743"/>
                    </a:cubicBezTo>
                    <a:cubicBezTo>
                      <a:pt x="1489" y="476"/>
                      <a:pt x="1319" y="224"/>
                      <a:pt x="1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4"/>
              <p:cNvSpPr/>
              <p:nvPr/>
            </p:nvSpPr>
            <p:spPr>
              <a:xfrm>
                <a:off x="1145995" y="3924544"/>
                <a:ext cx="143176" cy="101467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338" extrusionOk="0">
                    <a:moveTo>
                      <a:pt x="1319" y="1"/>
                    </a:moveTo>
                    <a:cubicBezTo>
                      <a:pt x="839" y="247"/>
                      <a:pt x="1" y="752"/>
                      <a:pt x="307" y="1179"/>
                    </a:cubicBezTo>
                    <a:cubicBezTo>
                      <a:pt x="386" y="1292"/>
                      <a:pt x="500" y="1337"/>
                      <a:pt x="632" y="1337"/>
                    </a:cubicBezTo>
                    <a:cubicBezTo>
                      <a:pt x="1033" y="1337"/>
                      <a:pt x="1602" y="914"/>
                      <a:pt x="1887" y="676"/>
                    </a:cubicBezTo>
                    <a:cubicBezTo>
                      <a:pt x="1684" y="453"/>
                      <a:pt x="1492" y="224"/>
                      <a:pt x="13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4"/>
              <p:cNvSpPr/>
              <p:nvPr/>
            </p:nvSpPr>
            <p:spPr>
              <a:xfrm>
                <a:off x="1222209" y="3996435"/>
                <a:ext cx="141963" cy="9456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247" extrusionOk="0">
                    <a:moveTo>
                      <a:pt x="1152" y="1"/>
                    </a:moveTo>
                    <a:cubicBezTo>
                      <a:pt x="730" y="244"/>
                      <a:pt x="1" y="740"/>
                      <a:pt x="267" y="1113"/>
                    </a:cubicBezTo>
                    <a:cubicBezTo>
                      <a:pt x="335" y="1208"/>
                      <a:pt x="439" y="1246"/>
                      <a:pt x="564" y="1246"/>
                    </a:cubicBezTo>
                    <a:cubicBezTo>
                      <a:pt x="960" y="1246"/>
                      <a:pt x="1563" y="857"/>
                      <a:pt x="1871" y="637"/>
                    </a:cubicBezTo>
                    <a:cubicBezTo>
                      <a:pt x="1618" y="440"/>
                      <a:pt x="1375" y="224"/>
                      <a:pt x="1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4"/>
              <p:cNvSpPr/>
              <p:nvPr/>
            </p:nvSpPr>
            <p:spPr>
              <a:xfrm>
                <a:off x="806789" y="4061804"/>
                <a:ext cx="8690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991" extrusionOk="0">
                    <a:moveTo>
                      <a:pt x="976" y="799"/>
                    </a:moveTo>
                    <a:cubicBezTo>
                      <a:pt x="976" y="799"/>
                      <a:pt x="976" y="799"/>
                      <a:pt x="976" y="799"/>
                    </a:cubicBezTo>
                    <a:cubicBezTo>
                      <a:pt x="976" y="800"/>
                      <a:pt x="974" y="802"/>
                      <a:pt x="970" y="803"/>
                    </a:cubicBezTo>
                    <a:lnTo>
                      <a:pt x="970" y="803"/>
                    </a:lnTo>
                    <a:cubicBezTo>
                      <a:pt x="973" y="801"/>
                      <a:pt x="975" y="799"/>
                      <a:pt x="976" y="799"/>
                    </a:cubicBezTo>
                    <a:close/>
                    <a:moveTo>
                      <a:pt x="267" y="1"/>
                    </a:moveTo>
                    <a:cubicBezTo>
                      <a:pt x="234" y="1"/>
                      <a:pt x="194" y="1"/>
                      <a:pt x="147" y="14"/>
                    </a:cubicBezTo>
                    <a:cubicBezTo>
                      <a:pt x="97" y="28"/>
                      <a:pt x="47" y="85"/>
                      <a:pt x="37" y="128"/>
                    </a:cubicBezTo>
                    <a:cubicBezTo>
                      <a:pt x="1" y="277"/>
                      <a:pt x="21" y="414"/>
                      <a:pt x="74" y="540"/>
                    </a:cubicBezTo>
                    <a:cubicBezTo>
                      <a:pt x="130" y="664"/>
                      <a:pt x="230" y="770"/>
                      <a:pt x="357" y="803"/>
                    </a:cubicBezTo>
                    <a:cubicBezTo>
                      <a:pt x="137" y="667"/>
                      <a:pt x="100" y="370"/>
                      <a:pt x="170" y="177"/>
                    </a:cubicBezTo>
                    <a:cubicBezTo>
                      <a:pt x="180" y="157"/>
                      <a:pt x="180" y="164"/>
                      <a:pt x="194" y="160"/>
                    </a:cubicBezTo>
                    <a:cubicBezTo>
                      <a:pt x="200" y="159"/>
                      <a:pt x="209" y="158"/>
                      <a:pt x="220" y="158"/>
                    </a:cubicBezTo>
                    <a:cubicBezTo>
                      <a:pt x="232" y="158"/>
                      <a:pt x="245" y="159"/>
                      <a:pt x="260" y="160"/>
                    </a:cubicBezTo>
                    <a:cubicBezTo>
                      <a:pt x="317" y="164"/>
                      <a:pt x="370" y="180"/>
                      <a:pt x="426" y="197"/>
                    </a:cubicBezTo>
                    <a:cubicBezTo>
                      <a:pt x="533" y="237"/>
                      <a:pt x="629" y="294"/>
                      <a:pt x="716" y="370"/>
                    </a:cubicBezTo>
                    <a:cubicBezTo>
                      <a:pt x="796" y="450"/>
                      <a:pt x="866" y="544"/>
                      <a:pt x="909" y="647"/>
                    </a:cubicBezTo>
                    <a:cubicBezTo>
                      <a:pt x="933" y="696"/>
                      <a:pt x="946" y="750"/>
                      <a:pt x="956" y="807"/>
                    </a:cubicBezTo>
                    <a:cubicBezTo>
                      <a:pt x="956" y="807"/>
                      <a:pt x="956" y="807"/>
                      <a:pt x="956" y="808"/>
                    </a:cubicBezTo>
                    <a:lnTo>
                      <a:pt x="956" y="808"/>
                    </a:lnTo>
                    <a:cubicBezTo>
                      <a:pt x="944" y="811"/>
                      <a:pt x="930" y="815"/>
                      <a:pt x="919" y="816"/>
                    </a:cubicBezTo>
                    <a:cubicBezTo>
                      <a:pt x="896" y="821"/>
                      <a:pt x="872" y="823"/>
                      <a:pt x="848" y="823"/>
                    </a:cubicBezTo>
                    <a:cubicBezTo>
                      <a:pt x="768" y="823"/>
                      <a:pt x="687" y="798"/>
                      <a:pt x="623" y="747"/>
                    </a:cubicBezTo>
                    <a:cubicBezTo>
                      <a:pt x="546" y="685"/>
                      <a:pt x="492" y="587"/>
                      <a:pt x="479" y="482"/>
                    </a:cubicBezTo>
                    <a:lnTo>
                      <a:pt x="479" y="482"/>
                    </a:lnTo>
                    <a:cubicBezTo>
                      <a:pt x="487" y="481"/>
                      <a:pt x="496" y="481"/>
                      <a:pt x="505" y="481"/>
                    </a:cubicBezTo>
                    <a:cubicBezTo>
                      <a:pt x="580" y="481"/>
                      <a:pt x="662" y="524"/>
                      <a:pt x="709" y="597"/>
                    </a:cubicBezTo>
                    <a:cubicBezTo>
                      <a:pt x="682" y="495"/>
                      <a:pt x="576" y="416"/>
                      <a:pt x="456" y="416"/>
                    </a:cubicBezTo>
                    <a:cubicBezTo>
                      <a:pt x="447" y="416"/>
                      <a:pt x="438" y="416"/>
                      <a:pt x="430" y="417"/>
                    </a:cubicBezTo>
                    <a:lnTo>
                      <a:pt x="406" y="420"/>
                    </a:lnTo>
                    <a:lnTo>
                      <a:pt x="400" y="450"/>
                    </a:lnTo>
                    <a:cubicBezTo>
                      <a:pt x="380" y="590"/>
                      <a:pt x="430" y="740"/>
                      <a:pt x="533" y="847"/>
                    </a:cubicBezTo>
                    <a:cubicBezTo>
                      <a:pt x="623" y="936"/>
                      <a:pt x="749" y="990"/>
                      <a:pt x="881" y="990"/>
                    </a:cubicBezTo>
                    <a:cubicBezTo>
                      <a:pt x="901" y="990"/>
                      <a:pt x="922" y="989"/>
                      <a:pt x="942" y="986"/>
                    </a:cubicBezTo>
                    <a:cubicBezTo>
                      <a:pt x="982" y="979"/>
                      <a:pt x="1009" y="979"/>
                      <a:pt x="1065" y="953"/>
                    </a:cubicBezTo>
                    <a:cubicBezTo>
                      <a:pt x="1096" y="939"/>
                      <a:pt x="1128" y="896"/>
                      <a:pt x="1136" y="859"/>
                    </a:cubicBezTo>
                    <a:cubicBezTo>
                      <a:pt x="1145" y="823"/>
                      <a:pt x="1139" y="796"/>
                      <a:pt x="1139" y="779"/>
                    </a:cubicBezTo>
                    <a:cubicBezTo>
                      <a:pt x="1125" y="710"/>
                      <a:pt x="1113" y="640"/>
                      <a:pt x="1082" y="573"/>
                    </a:cubicBezTo>
                    <a:cubicBezTo>
                      <a:pt x="1033" y="440"/>
                      <a:pt x="946" y="324"/>
                      <a:pt x="843" y="231"/>
                    </a:cubicBezTo>
                    <a:cubicBezTo>
                      <a:pt x="736" y="137"/>
                      <a:pt x="613" y="68"/>
                      <a:pt x="477" y="31"/>
                    </a:cubicBezTo>
                    <a:cubicBezTo>
                      <a:pt x="406" y="14"/>
                      <a:pt x="340" y="1"/>
                      <a:pt x="267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4"/>
              <p:cNvSpPr/>
              <p:nvPr/>
            </p:nvSpPr>
            <p:spPr>
              <a:xfrm>
                <a:off x="716546" y="2720299"/>
                <a:ext cx="21310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686" extrusionOk="0">
                    <a:moveTo>
                      <a:pt x="89" y="0"/>
                    </a:moveTo>
                    <a:cubicBezTo>
                      <a:pt x="46" y="0"/>
                      <a:pt x="0" y="35"/>
                      <a:pt x="12" y="91"/>
                    </a:cubicBezTo>
                    <a:cubicBezTo>
                      <a:pt x="52" y="271"/>
                      <a:pt x="92" y="454"/>
                      <a:pt x="129" y="634"/>
                    </a:cubicBezTo>
                    <a:cubicBezTo>
                      <a:pt x="137" y="670"/>
                      <a:pt x="164" y="686"/>
                      <a:pt x="193" y="686"/>
                    </a:cubicBezTo>
                    <a:cubicBezTo>
                      <a:pt x="235" y="686"/>
                      <a:pt x="281" y="650"/>
                      <a:pt x="269" y="594"/>
                    </a:cubicBezTo>
                    <a:lnTo>
                      <a:pt x="152" y="52"/>
                    </a:lnTo>
                    <a:cubicBezTo>
                      <a:pt x="144" y="16"/>
                      <a:pt x="117" y="0"/>
                      <a:pt x="89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4"/>
              <p:cNvSpPr/>
              <p:nvPr/>
            </p:nvSpPr>
            <p:spPr>
              <a:xfrm>
                <a:off x="759848" y="2753893"/>
                <a:ext cx="22826" cy="4421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83" extrusionOk="0">
                    <a:moveTo>
                      <a:pt x="90" y="1"/>
                    </a:moveTo>
                    <a:cubicBezTo>
                      <a:pt x="62" y="1"/>
                      <a:pt x="37" y="16"/>
                      <a:pt x="30" y="51"/>
                    </a:cubicBezTo>
                    <a:cubicBezTo>
                      <a:pt x="1" y="231"/>
                      <a:pt x="34" y="404"/>
                      <a:pt x="137" y="550"/>
                    </a:cubicBezTo>
                    <a:cubicBezTo>
                      <a:pt x="153" y="573"/>
                      <a:pt x="176" y="583"/>
                      <a:pt x="198" y="583"/>
                    </a:cubicBezTo>
                    <a:cubicBezTo>
                      <a:pt x="250" y="583"/>
                      <a:pt x="301" y="532"/>
                      <a:pt x="263" y="481"/>
                    </a:cubicBezTo>
                    <a:cubicBezTo>
                      <a:pt x="180" y="364"/>
                      <a:pt x="147" y="231"/>
                      <a:pt x="170" y="91"/>
                    </a:cubicBezTo>
                    <a:cubicBezTo>
                      <a:pt x="180" y="37"/>
                      <a:pt x="133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4"/>
              <p:cNvSpPr/>
              <p:nvPr/>
            </p:nvSpPr>
            <p:spPr>
              <a:xfrm>
                <a:off x="811111" y="2645147"/>
                <a:ext cx="10920" cy="4178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80"/>
                    </a:lnTo>
                    <a:cubicBezTo>
                      <a:pt x="0" y="527"/>
                      <a:pt x="36" y="550"/>
                      <a:pt x="72" y="550"/>
                    </a:cubicBezTo>
                    <a:cubicBezTo>
                      <a:pt x="108" y="550"/>
                      <a:pt x="143" y="527"/>
                      <a:pt x="143" y="480"/>
                    </a:cubicBezTo>
                    <a:lnTo>
                      <a:pt x="143" y="70"/>
                    </a:lnTo>
                    <a:cubicBezTo>
                      <a:pt x="143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4"/>
              <p:cNvSpPr/>
              <p:nvPr/>
            </p:nvSpPr>
            <p:spPr>
              <a:xfrm>
                <a:off x="1391698" y="2552402"/>
                <a:ext cx="26466" cy="4663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5" extrusionOk="0">
                    <a:moveTo>
                      <a:pt x="87" y="0"/>
                    </a:moveTo>
                    <a:cubicBezTo>
                      <a:pt x="44" y="0"/>
                      <a:pt x="1" y="35"/>
                      <a:pt x="19" y="89"/>
                    </a:cubicBezTo>
                    <a:cubicBezTo>
                      <a:pt x="76" y="245"/>
                      <a:pt x="132" y="405"/>
                      <a:pt x="192" y="565"/>
                    </a:cubicBezTo>
                    <a:cubicBezTo>
                      <a:pt x="204" y="599"/>
                      <a:pt x="233" y="614"/>
                      <a:pt x="262" y="614"/>
                    </a:cubicBezTo>
                    <a:cubicBezTo>
                      <a:pt x="306" y="614"/>
                      <a:pt x="348" y="580"/>
                      <a:pt x="329" y="528"/>
                    </a:cubicBezTo>
                    <a:cubicBezTo>
                      <a:pt x="272" y="368"/>
                      <a:pt x="215" y="209"/>
                      <a:pt x="159" y="49"/>
                    </a:cubicBezTo>
                    <a:cubicBezTo>
                      <a:pt x="145" y="15"/>
                      <a:pt x="116" y="0"/>
                      <a:pt x="8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4"/>
              <p:cNvSpPr/>
              <p:nvPr/>
            </p:nvSpPr>
            <p:spPr>
              <a:xfrm>
                <a:off x="1432724" y="2645147"/>
                <a:ext cx="10920" cy="3662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3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14"/>
                    </a:lnTo>
                    <a:cubicBezTo>
                      <a:pt x="0" y="459"/>
                      <a:pt x="37" y="482"/>
                      <a:pt x="73" y="482"/>
                    </a:cubicBezTo>
                    <a:cubicBezTo>
                      <a:pt x="108" y="482"/>
                      <a:pt x="143" y="460"/>
                      <a:pt x="143" y="414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4"/>
              <p:cNvSpPr/>
              <p:nvPr/>
            </p:nvSpPr>
            <p:spPr>
              <a:xfrm>
                <a:off x="1468821" y="2632331"/>
                <a:ext cx="11148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3" extrusionOk="0">
                    <a:moveTo>
                      <a:pt x="73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7" y="413"/>
                      <a:pt x="73" y="413"/>
                    </a:cubicBezTo>
                    <a:cubicBezTo>
                      <a:pt x="110" y="413"/>
                      <a:pt x="146" y="390"/>
                      <a:pt x="146" y="343"/>
                    </a:cubicBezTo>
                    <a:lnTo>
                      <a:pt x="146" y="70"/>
                    </a:lnTo>
                    <a:cubicBezTo>
                      <a:pt x="146" y="23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4"/>
              <p:cNvSpPr/>
              <p:nvPr/>
            </p:nvSpPr>
            <p:spPr>
              <a:xfrm>
                <a:off x="1481031" y="2502655"/>
                <a:ext cx="16911" cy="3427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52" extrusionOk="0">
                    <a:moveTo>
                      <a:pt x="89" y="1"/>
                    </a:moveTo>
                    <a:cubicBezTo>
                      <a:pt x="46" y="1"/>
                      <a:pt x="1" y="36"/>
                      <a:pt x="13" y="89"/>
                    </a:cubicBezTo>
                    <a:cubicBezTo>
                      <a:pt x="33" y="192"/>
                      <a:pt x="53" y="296"/>
                      <a:pt x="73" y="399"/>
                    </a:cubicBezTo>
                    <a:cubicBezTo>
                      <a:pt x="81" y="436"/>
                      <a:pt x="107" y="452"/>
                      <a:pt x="135" y="452"/>
                    </a:cubicBezTo>
                    <a:cubicBezTo>
                      <a:pt x="177" y="452"/>
                      <a:pt x="222" y="416"/>
                      <a:pt x="212" y="362"/>
                    </a:cubicBezTo>
                    <a:cubicBezTo>
                      <a:pt x="192" y="259"/>
                      <a:pt x="172" y="156"/>
                      <a:pt x="152" y="52"/>
                    </a:cubicBezTo>
                    <a:cubicBezTo>
                      <a:pt x="144" y="16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4"/>
              <p:cNvSpPr/>
              <p:nvPr/>
            </p:nvSpPr>
            <p:spPr>
              <a:xfrm>
                <a:off x="1674256" y="2844591"/>
                <a:ext cx="17821" cy="5247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92" extrusionOk="0">
                    <a:moveTo>
                      <a:pt x="95" y="0"/>
                    </a:moveTo>
                    <a:cubicBezTo>
                      <a:pt x="66" y="0"/>
                      <a:pt x="40" y="16"/>
                      <a:pt x="33" y="53"/>
                    </a:cubicBezTo>
                    <a:cubicBezTo>
                      <a:pt x="1" y="253"/>
                      <a:pt x="10" y="449"/>
                      <a:pt x="77" y="643"/>
                    </a:cubicBezTo>
                    <a:cubicBezTo>
                      <a:pt x="89" y="677"/>
                      <a:pt x="118" y="692"/>
                      <a:pt x="147" y="692"/>
                    </a:cubicBezTo>
                    <a:cubicBezTo>
                      <a:pt x="191" y="692"/>
                      <a:pt x="235" y="658"/>
                      <a:pt x="217" y="606"/>
                    </a:cubicBezTo>
                    <a:cubicBezTo>
                      <a:pt x="160" y="436"/>
                      <a:pt x="144" y="266"/>
                      <a:pt x="173" y="90"/>
                    </a:cubicBezTo>
                    <a:cubicBezTo>
                      <a:pt x="183" y="36"/>
                      <a:pt x="137" y="0"/>
                      <a:pt x="95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4"/>
              <p:cNvSpPr/>
              <p:nvPr/>
            </p:nvSpPr>
            <p:spPr>
              <a:xfrm>
                <a:off x="1720212" y="2865294"/>
                <a:ext cx="10920" cy="41709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0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479"/>
                    </a:lnTo>
                    <a:cubicBezTo>
                      <a:pt x="0" y="526"/>
                      <a:pt x="36" y="549"/>
                      <a:pt x="72" y="549"/>
                    </a:cubicBezTo>
                    <a:cubicBezTo>
                      <a:pt x="107" y="549"/>
                      <a:pt x="143" y="526"/>
                      <a:pt x="143" y="479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4"/>
              <p:cNvSpPr/>
              <p:nvPr/>
            </p:nvSpPr>
            <p:spPr>
              <a:xfrm>
                <a:off x="1717406" y="2766861"/>
                <a:ext cx="11224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77" extrusionOk="0">
                    <a:moveTo>
                      <a:pt x="74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207"/>
                    </a:lnTo>
                    <a:cubicBezTo>
                      <a:pt x="0" y="253"/>
                      <a:pt x="37" y="276"/>
                      <a:pt x="74" y="276"/>
                    </a:cubicBezTo>
                    <a:cubicBezTo>
                      <a:pt x="111" y="276"/>
                      <a:pt x="147" y="253"/>
                      <a:pt x="147" y="207"/>
                    </a:cubicBezTo>
                    <a:lnTo>
                      <a:pt x="147" y="70"/>
                    </a:lnTo>
                    <a:cubicBezTo>
                      <a:pt x="147" y="23"/>
                      <a:pt x="111" y="0"/>
                      <a:pt x="74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4"/>
              <p:cNvSpPr/>
              <p:nvPr/>
            </p:nvSpPr>
            <p:spPr>
              <a:xfrm>
                <a:off x="1258078" y="2826618"/>
                <a:ext cx="14636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86" extrusionOk="0">
                    <a:moveTo>
                      <a:pt x="96" y="0"/>
                    </a:moveTo>
                    <a:cubicBezTo>
                      <a:pt x="60" y="0"/>
                      <a:pt x="22" y="23"/>
                      <a:pt x="17" y="67"/>
                    </a:cubicBezTo>
                    <a:cubicBezTo>
                      <a:pt x="0" y="227"/>
                      <a:pt x="7" y="380"/>
                      <a:pt x="40" y="533"/>
                    </a:cubicBezTo>
                    <a:cubicBezTo>
                      <a:pt x="48" y="569"/>
                      <a:pt x="76" y="585"/>
                      <a:pt x="105" y="585"/>
                    </a:cubicBezTo>
                    <a:cubicBezTo>
                      <a:pt x="147" y="585"/>
                      <a:pt x="192" y="551"/>
                      <a:pt x="180" y="497"/>
                    </a:cubicBezTo>
                    <a:cubicBezTo>
                      <a:pt x="150" y="353"/>
                      <a:pt x="143" y="214"/>
                      <a:pt x="160" y="67"/>
                    </a:cubicBezTo>
                    <a:cubicBezTo>
                      <a:pt x="165" y="23"/>
                      <a:pt x="132" y="0"/>
                      <a:pt x="96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4"/>
              <p:cNvSpPr/>
              <p:nvPr/>
            </p:nvSpPr>
            <p:spPr>
              <a:xfrm>
                <a:off x="1295464" y="2870602"/>
                <a:ext cx="109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13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6" y="413"/>
                      <a:pt x="72" y="413"/>
                    </a:cubicBezTo>
                    <a:cubicBezTo>
                      <a:pt x="107" y="413"/>
                      <a:pt x="143" y="390"/>
                      <a:pt x="143" y="343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4"/>
              <p:cNvSpPr/>
              <p:nvPr/>
            </p:nvSpPr>
            <p:spPr>
              <a:xfrm>
                <a:off x="1305171" y="2766785"/>
                <a:ext cx="15167" cy="3420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451" extrusionOk="0">
                    <a:moveTo>
                      <a:pt x="89" y="1"/>
                    </a:moveTo>
                    <a:cubicBezTo>
                      <a:pt x="48" y="1"/>
                      <a:pt x="0" y="37"/>
                      <a:pt x="8" y="91"/>
                    </a:cubicBezTo>
                    <a:cubicBezTo>
                      <a:pt x="22" y="194"/>
                      <a:pt x="38" y="294"/>
                      <a:pt x="52" y="397"/>
                    </a:cubicBezTo>
                    <a:cubicBezTo>
                      <a:pt x="57" y="434"/>
                      <a:pt x="83" y="451"/>
                      <a:pt x="110" y="451"/>
                    </a:cubicBezTo>
                    <a:cubicBezTo>
                      <a:pt x="152" y="451"/>
                      <a:pt x="199" y="414"/>
                      <a:pt x="192" y="360"/>
                    </a:cubicBezTo>
                    <a:cubicBezTo>
                      <a:pt x="175" y="257"/>
                      <a:pt x="161" y="154"/>
                      <a:pt x="148" y="54"/>
                    </a:cubicBezTo>
                    <a:cubicBezTo>
                      <a:pt x="143" y="17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4"/>
              <p:cNvSpPr/>
              <p:nvPr/>
            </p:nvSpPr>
            <p:spPr>
              <a:xfrm>
                <a:off x="2044403" y="2839434"/>
                <a:ext cx="19945" cy="45046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94" extrusionOk="0">
                    <a:moveTo>
                      <a:pt x="71" y="1"/>
                    </a:moveTo>
                    <a:cubicBezTo>
                      <a:pt x="34" y="1"/>
                      <a:pt x="0" y="23"/>
                      <a:pt x="5" y="68"/>
                    </a:cubicBezTo>
                    <a:cubicBezTo>
                      <a:pt x="22" y="231"/>
                      <a:pt x="52" y="388"/>
                      <a:pt x="109" y="544"/>
                    </a:cubicBezTo>
                    <a:cubicBezTo>
                      <a:pt x="120" y="578"/>
                      <a:pt x="149" y="593"/>
                      <a:pt x="177" y="593"/>
                    </a:cubicBezTo>
                    <a:cubicBezTo>
                      <a:pt x="220" y="593"/>
                      <a:pt x="263" y="558"/>
                      <a:pt x="245" y="504"/>
                    </a:cubicBezTo>
                    <a:cubicBezTo>
                      <a:pt x="198" y="364"/>
                      <a:pt x="165" y="218"/>
                      <a:pt x="149" y="68"/>
                    </a:cubicBezTo>
                    <a:cubicBezTo>
                      <a:pt x="145" y="23"/>
                      <a:pt x="107" y="1"/>
                      <a:pt x="71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4"/>
              <p:cNvSpPr/>
              <p:nvPr/>
            </p:nvSpPr>
            <p:spPr>
              <a:xfrm>
                <a:off x="2082168" y="2865218"/>
                <a:ext cx="17897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86" extrusionOk="0">
                    <a:moveTo>
                      <a:pt x="86" y="1"/>
                    </a:moveTo>
                    <a:cubicBezTo>
                      <a:pt x="45" y="1"/>
                      <a:pt x="0" y="37"/>
                      <a:pt x="10" y="91"/>
                    </a:cubicBezTo>
                    <a:cubicBezTo>
                      <a:pt x="33" y="237"/>
                      <a:pt x="60" y="387"/>
                      <a:pt x="86" y="534"/>
                    </a:cubicBezTo>
                    <a:cubicBezTo>
                      <a:pt x="93" y="569"/>
                      <a:pt x="119" y="585"/>
                      <a:pt x="147" y="585"/>
                    </a:cubicBezTo>
                    <a:cubicBezTo>
                      <a:pt x="190" y="585"/>
                      <a:pt x="236" y="550"/>
                      <a:pt x="226" y="494"/>
                    </a:cubicBezTo>
                    <a:cubicBezTo>
                      <a:pt x="199" y="348"/>
                      <a:pt x="173" y="201"/>
                      <a:pt x="146" y="54"/>
                    </a:cubicBezTo>
                    <a:cubicBezTo>
                      <a:pt x="140" y="17"/>
                      <a:pt x="114" y="1"/>
                      <a:pt x="86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4"/>
              <p:cNvSpPr/>
              <p:nvPr/>
            </p:nvSpPr>
            <p:spPr>
              <a:xfrm>
                <a:off x="2106132" y="2800607"/>
                <a:ext cx="10920" cy="3647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410"/>
                    </a:lnTo>
                    <a:cubicBezTo>
                      <a:pt x="0" y="457"/>
                      <a:pt x="36" y="480"/>
                      <a:pt x="72" y="480"/>
                    </a:cubicBezTo>
                    <a:cubicBezTo>
                      <a:pt x="107" y="480"/>
                      <a:pt x="143" y="457"/>
                      <a:pt x="143" y="410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4"/>
              <p:cNvSpPr/>
              <p:nvPr/>
            </p:nvSpPr>
            <p:spPr>
              <a:xfrm>
                <a:off x="2179540" y="2541558"/>
                <a:ext cx="17366" cy="5733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56" extrusionOk="0">
                    <a:moveTo>
                      <a:pt x="160" y="0"/>
                    </a:moveTo>
                    <a:cubicBezTo>
                      <a:pt x="123" y="0"/>
                      <a:pt x="84" y="23"/>
                      <a:pt x="77" y="69"/>
                    </a:cubicBezTo>
                    <a:cubicBezTo>
                      <a:pt x="54" y="275"/>
                      <a:pt x="31" y="482"/>
                      <a:pt x="7" y="688"/>
                    </a:cubicBezTo>
                    <a:cubicBezTo>
                      <a:pt x="1" y="733"/>
                      <a:pt x="34" y="755"/>
                      <a:pt x="70" y="755"/>
                    </a:cubicBezTo>
                    <a:cubicBezTo>
                      <a:pt x="106" y="755"/>
                      <a:pt x="145" y="733"/>
                      <a:pt x="150" y="688"/>
                    </a:cubicBezTo>
                    <a:cubicBezTo>
                      <a:pt x="174" y="482"/>
                      <a:pt x="197" y="275"/>
                      <a:pt x="224" y="69"/>
                    </a:cubicBezTo>
                    <a:cubicBezTo>
                      <a:pt x="229" y="23"/>
                      <a:pt x="196" y="0"/>
                      <a:pt x="160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4"/>
              <p:cNvSpPr/>
              <p:nvPr/>
            </p:nvSpPr>
            <p:spPr>
              <a:xfrm>
                <a:off x="2204565" y="2608823"/>
                <a:ext cx="10920" cy="5740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57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686"/>
                    </a:lnTo>
                    <a:cubicBezTo>
                      <a:pt x="0" y="733"/>
                      <a:pt x="36" y="756"/>
                      <a:pt x="72" y="756"/>
                    </a:cubicBezTo>
                    <a:cubicBezTo>
                      <a:pt x="107" y="756"/>
                      <a:pt x="143" y="733"/>
                      <a:pt x="143" y="686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4"/>
              <p:cNvSpPr/>
              <p:nvPr/>
            </p:nvSpPr>
            <p:spPr>
              <a:xfrm>
                <a:off x="1314423" y="4329119"/>
                <a:ext cx="29045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14" extrusionOk="0">
                    <a:moveTo>
                      <a:pt x="88" y="0"/>
                    </a:moveTo>
                    <a:cubicBezTo>
                      <a:pt x="43" y="0"/>
                      <a:pt x="0" y="33"/>
                      <a:pt x="23" y="84"/>
                    </a:cubicBezTo>
                    <a:cubicBezTo>
                      <a:pt x="90" y="247"/>
                      <a:pt x="156" y="406"/>
                      <a:pt x="222" y="566"/>
                    </a:cubicBezTo>
                    <a:cubicBezTo>
                      <a:pt x="237" y="599"/>
                      <a:pt x="267" y="613"/>
                      <a:pt x="296" y="613"/>
                    </a:cubicBezTo>
                    <a:cubicBezTo>
                      <a:pt x="340" y="613"/>
                      <a:pt x="382" y="579"/>
                      <a:pt x="362" y="526"/>
                    </a:cubicBezTo>
                    <a:cubicBezTo>
                      <a:pt x="296" y="366"/>
                      <a:pt x="230" y="207"/>
                      <a:pt x="162" y="47"/>
                    </a:cubicBezTo>
                    <a:cubicBezTo>
                      <a:pt x="148" y="14"/>
                      <a:pt x="117" y="0"/>
                      <a:pt x="88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4"/>
              <p:cNvSpPr/>
              <p:nvPr/>
            </p:nvSpPr>
            <p:spPr>
              <a:xfrm>
                <a:off x="1360834" y="4344286"/>
                <a:ext cx="24191" cy="4785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31" extrusionOk="0">
                    <a:moveTo>
                      <a:pt x="91" y="0"/>
                    </a:moveTo>
                    <a:cubicBezTo>
                      <a:pt x="63" y="0"/>
                      <a:pt x="36" y="16"/>
                      <a:pt x="30" y="54"/>
                    </a:cubicBezTo>
                    <a:cubicBezTo>
                      <a:pt x="0" y="257"/>
                      <a:pt x="50" y="443"/>
                      <a:pt x="173" y="606"/>
                    </a:cubicBezTo>
                    <a:cubicBezTo>
                      <a:pt x="186" y="624"/>
                      <a:pt x="203" y="631"/>
                      <a:pt x="219" y="631"/>
                    </a:cubicBezTo>
                    <a:cubicBezTo>
                      <a:pt x="270" y="631"/>
                      <a:pt x="319" y="558"/>
                      <a:pt x="276" y="503"/>
                    </a:cubicBezTo>
                    <a:cubicBezTo>
                      <a:pt x="186" y="386"/>
                      <a:pt x="146" y="237"/>
                      <a:pt x="169" y="90"/>
                    </a:cubicBezTo>
                    <a:cubicBezTo>
                      <a:pt x="179" y="36"/>
                      <a:pt x="133" y="0"/>
                      <a:pt x="91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4"/>
              <p:cNvSpPr/>
              <p:nvPr/>
            </p:nvSpPr>
            <p:spPr>
              <a:xfrm>
                <a:off x="1564676" y="4266480"/>
                <a:ext cx="10996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450" extrusionOk="0">
                    <a:moveTo>
                      <a:pt x="73" y="1"/>
                    </a:moveTo>
                    <a:cubicBezTo>
                      <a:pt x="37" y="1"/>
                      <a:pt x="1" y="24"/>
                      <a:pt x="1" y="71"/>
                    </a:cubicBezTo>
                    <a:lnTo>
                      <a:pt x="1" y="381"/>
                    </a:lnTo>
                    <a:cubicBezTo>
                      <a:pt x="1" y="426"/>
                      <a:pt x="37" y="449"/>
                      <a:pt x="74" y="449"/>
                    </a:cubicBezTo>
                    <a:cubicBezTo>
                      <a:pt x="109" y="449"/>
                      <a:pt x="145" y="427"/>
                      <a:pt x="145" y="381"/>
                    </a:cubicBezTo>
                    <a:lnTo>
                      <a:pt x="145" y="71"/>
                    </a:lnTo>
                    <a:cubicBezTo>
                      <a:pt x="145" y="24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4"/>
              <p:cNvSpPr/>
              <p:nvPr/>
            </p:nvSpPr>
            <p:spPr>
              <a:xfrm>
                <a:off x="1598346" y="4266480"/>
                <a:ext cx="11148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5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517"/>
                    </a:lnTo>
                    <a:cubicBezTo>
                      <a:pt x="0" y="563"/>
                      <a:pt x="37" y="587"/>
                      <a:pt x="73" y="587"/>
                    </a:cubicBezTo>
                    <a:cubicBezTo>
                      <a:pt x="110" y="587"/>
                      <a:pt x="146" y="563"/>
                      <a:pt x="146" y="517"/>
                    </a:cubicBezTo>
                    <a:lnTo>
                      <a:pt x="146" y="71"/>
                    </a:lnTo>
                    <a:cubicBezTo>
                      <a:pt x="146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4"/>
              <p:cNvSpPr/>
              <p:nvPr/>
            </p:nvSpPr>
            <p:spPr>
              <a:xfrm>
                <a:off x="1578250" y="4442415"/>
                <a:ext cx="16456" cy="4474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90" extrusionOk="0">
                    <a:moveTo>
                      <a:pt x="90" y="1"/>
                    </a:moveTo>
                    <a:cubicBezTo>
                      <a:pt x="48" y="1"/>
                      <a:pt x="0" y="37"/>
                      <a:pt x="9" y="91"/>
                    </a:cubicBezTo>
                    <a:cubicBezTo>
                      <a:pt x="29" y="241"/>
                      <a:pt x="49" y="387"/>
                      <a:pt x="69" y="537"/>
                    </a:cubicBezTo>
                    <a:cubicBezTo>
                      <a:pt x="74" y="574"/>
                      <a:pt x="99" y="590"/>
                      <a:pt x="126" y="590"/>
                    </a:cubicBezTo>
                    <a:cubicBezTo>
                      <a:pt x="168" y="590"/>
                      <a:pt x="216" y="553"/>
                      <a:pt x="208" y="497"/>
                    </a:cubicBezTo>
                    <a:cubicBezTo>
                      <a:pt x="188" y="350"/>
                      <a:pt x="168" y="201"/>
                      <a:pt x="148" y="54"/>
                    </a:cubicBezTo>
                    <a:cubicBezTo>
                      <a:pt x="143" y="17"/>
                      <a:pt x="117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4"/>
              <p:cNvSpPr/>
              <p:nvPr/>
            </p:nvSpPr>
            <p:spPr>
              <a:xfrm>
                <a:off x="1613968" y="4432329"/>
                <a:ext cx="10920" cy="4959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54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583"/>
                    </a:lnTo>
                    <a:cubicBezTo>
                      <a:pt x="0" y="630"/>
                      <a:pt x="36" y="653"/>
                      <a:pt x="72" y="653"/>
                    </a:cubicBezTo>
                    <a:cubicBezTo>
                      <a:pt x="107" y="653"/>
                      <a:pt x="143" y="630"/>
                      <a:pt x="143" y="583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4"/>
              <p:cNvSpPr/>
              <p:nvPr/>
            </p:nvSpPr>
            <p:spPr>
              <a:xfrm>
                <a:off x="754008" y="3701971"/>
                <a:ext cx="1092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19" extrusionOk="0">
                    <a:moveTo>
                      <a:pt x="72" y="0"/>
                    </a:moveTo>
                    <a:cubicBezTo>
                      <a:pt x="37" y="0"/>
                      <a:pt x="1" y="23"/>
                      <a:pt x="1" y="70"/>
                    </a:cubicBezTo>
                    <a:lnTo>
                      <a:pt x="1" y="649"/>
                    </a:lnTo>
                    <a:cubicBezTo>
                      <a:pt x="1" y="696"/>
                      <a:pt x="37" y="719"/>
                      <a:pt x="72" y="719"/>
                    </a:cubicBezTo>
                    <a:cubicBezTo>
                      <a:pt x="108" y="719"/>
                      <a:pt x="144" y="696"/>
                      <a:pt x="144" y="649"/>
                    </a:cubicBezTo>
                    <a:lnTo>
                      <a:pt x="144" y="70"/>
                    </a:lnTo>
                    <a:cubicBezTo>
                      <a:pt x="144" y="23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4"/>
              <p:cNvSpPr/>
              <p:nvPr/>
            </p:nvSpPr>
            <p:spPr>
              <a:xfrm>
                <a:off x="779792" y="3722598"/>
                <a:ext cx="11148" cy="5209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616"/>
                    </a:lnTo>
                    <a:cubicBezTo>
                      <a:pt x="0" y="663"/>
                      <a:pt x="37" y="687"/>
                      <a:pt x="73" y="687"/>
                    </a:cubicBezTo>
                    <a:cubicBezTo>
                      <a:pt x="110" y="687"/>
                      <a:pt x="147" y="663"/>
                      <a:pt x="147" y="616"/>
                    </a:cubicBezTo>
                    <a:lnTo>
                      <a:pt x="147" y="71"/>
                    </a:lnTo>
                    <a:cubicBezTo>
                      <a:pt x="147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4"/>
              <p:cNvSpPr/>
              <p:nvPr/>
            </p:nvSpPr>
            <p:spPr>
              <a:xfrm>
                <a:off x="1044074" y="3409176"/>
                <a:ext cx="11148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20" extrusionOk="0">
                    <a:moveTo>
                      <a:pt x="73" y="0"/>
                    </a:moveTo>
                    <a:cubicBezTo>
                      <a:pt x="37" y="0"/>
                      <a:pt x="0" y="24"/>
                      <a:pt x="0" y="70"/>
                    </a:cubicBezTo>
                    <a:lnTo>
                      <a:pt x="0" y="550"/>
                    </a:lnTo>
                    <a:cubicBezTo>
                      <a:pt x="0" y="596"/>
                      <a:pt x="37" y="620"/>
                      <a:pt x="73" y="620"/>
                    </a:cubicBezTo>
                    <a:cubicBezTo>
                      <a:pt x="110" y="620"/>
                      <a:pt x="147" y="596"/>
                      <a:pt x="147" y="550"/>
                    </a:cubicBezTo>
                    <a:lnTo>
                      <a:pt x="147" y="70"/>
                    </a:lnTo>
                    <a:cubicBezTo>
                      <a:pt x="147" y="24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4"/>
              <p:cNvSpPr/>
              <p:nvPr/>
            </p:nvSpPr>
            <p:spPr>
              <a:xfrm>
                <a:off x="1072512" y="3430030"/>
                <a:ext cx="10996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585" extrusionOk="0">
                    <a:moveTo>
                      <a:pt x="73" y="1"/>
                    </a:moveTo>
                    <a:cubicBezTo>
                      <a:pt x="37" y="1"/>
                      <a:pt x="1" y="23"/>
                      <a:pt x="1" y="68"/>
                    </a:cubicBezTo>
                    <a:lnTo>
                      <a:pt x="1" y="514"/>
                    </a:lnTo>
                    <a:cubicBezTo>
                      <a:pt x="1" y="561"/>
                      <a:pt x="37" y="584"/>
                      <a:pt x="73" y="584"/>
                    </a:cubicBezTo>
                    <a:cubicBezTo>
                      <a:pt x="109" y="584"/>
                      <a:pt x="145" y="561"/>
                      <a:pt x="145" y="514"/>
                    </a:cubicBezTo>
                    <a:lnTo>
                      <a:pt x="145" y="68"/>
                    </a:lnTo>
                    <a:cubicBezTo>
                      <a:pt x="145" y="23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4"/>
              <p:cNvSpPr/>
              <p:nvPr/>
            </p:nvSpPr>
            <p:spPr>
              <a:xfrm>
                <a:off x="1888488" y="4460843"/>
                <a:ext cx="10920" cy="4428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4" extrusionOk="0">
                    <a:moveTo>
                      <a:pt x="72" y="1"/>
                    </a:moveTo>
                    <a:cubicBezTo>
                      <a:pt x="37" y="1"/>
                      <a:pt x="1" y="24"/>
                      <a:pt x="1" y="70"/>
                    </a:cubicBezTo>
                    <a:lnTo>
                      <a:pt x="1" y="514"/>
                    </a:lnTo>
                    <a:cubicBezTo>
                      <a:pt x="1" y="560"/>
                      <a:pt x="37" y="583"/>
                      <a:pt x="72" y="583"/>
                    </a:cubicBezTo>
                    <a:cubicBezTo>
                      <a:pt x="108" y="583"/>
                      <a:pt x="144" y="560"/>
                      <a:pt x="144" y="514"/>
                    </a:cubicBezTo>
                    <a:lnTo>
                      <a:pt x="144" y="70"/>
                    </a:lnTo>
                    <a:cubicBezTo>
                      <a:pt x="144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4"/>
              <p:cNvSpPr/>
              <p:nvPr/>
            </p:nvSpPr>
            <p:spPr>
              <a:xfrm>
                <a:off x="1919580" y="4473735"/>
                <a:ext cx="10920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7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1"/>
                    </a:cubicBezTo>
                    <a:lnTo>
                      <a:pt x="1" y="516"/>
                    </a:lnTo>
                    <a:cubicBezTo>
                      <a:pt x="1" y="563"/>
                      <a:pt x="36" y="586"/>
                      <a:pt x="72" y="586"/>
                    </a:cubicBezTo>
                    <a:cubicBezTo>
                      <a:pt x="108" y="586"/>
                      <a:pt x="144" y="563"/>
                      <a:pt x="144" y="516"/>
                    </a:cubicBezTo>
                    <a:lnTo>
                      <a:pt x="144" y="71"/>
                    </a:lnTo>
                    <a:cubicBezTo>
                      <a:pt x="144" y="24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4"/>
              <p:cNvSpPr/>
              <p:nvPr/>
            </p:nvSpPr>
            <p:spPr>
              <a:xfrm>
                <a:off x="984696" y="4500049"/>
                <a:ext cx="22144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03" y="0"/>
                    </a:moveTo>
                    <a:cubicBezTo>
                      <a:pt x="51" y="0"/>
                      <a:pt x="0" y="52"/>
                      <a:pt x="37" y="103"/>
                    </a:cubicBezTo>
                    <a:cubicBezTo>
                      <a:pt x="94" y="183"/>
                      <a:pt x="128" y="263"/>
                      <a:pt x="144" y="356"/>
                    </a:cubicBezTo>
                    <a:cubicBezTo>
                      <a:pt x="151" y="393"/>
                      <a:pt x="176" y="409"/>
                      <a:pt x="204" y="409"/>
                    </a:cubicBezTo>
                    <a:cubicBezTo>
                      <a:pt x="246" y="409"/>
                      <a:pt x="292" y="373"/>
                      <a:pt x="284" y="319"/>
                    </a:cubicBezTo>
                    <a:cubicBezTo>
                      <a:pt x="264" y="212"/>
                      <a:pt x="224" y="120"/>
                      <a:pt x="164" y="33"/>
                    </a:cubicBezTo>
                    <a:cubicBezTo>
                      <a:pt x="148" y="10"/>
                      <a:pt x="126" y="0"/>
                      <a:pt x="10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4"/>
              <p:cNvSpPr/>
              <p:nvPr/>
            </p:nvSpPr>
            <p:spPr>
              <a:xfrm>
                <a:off x="1019125" y="4515519"/>
                <a:ext cx="21234" cy="38979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14" extrusionOk="0">
                    <a:moveTo>
                      <a:pt x="85" y="0"/>
                    </a:moveTo>
                    <a:cubicBezTo>
                      <a:pt x="43" y="0"/>
                      <a:pt x="1" y="35"/>
                      <a:pt x="16" y="88"/>
                    </a:cubicBezTo>
                    <a:cubicBezTo>
                      <a:pt x="53" y="212"/>
                      <a:pt x="90" y="338"/>
                      <a:pt x="126" y="461"/>
                    </a:cubicBezTo>
                    <a:cubicBezTo>
                      <a:pt x="137" y="498"/>
                      <a:pt x="165" y="513"/>
                      <a:pt x="194" y="513"/>
                    </a:cubicBezTo>
                    <a:cubicBezTo>
                      <a:pt x="237" y="513"/>
                      <a:pt x="280" y="478"/>
                      <a:pt x="265" y="425"/>
                    </a:cubicBezTo>
                    <a:cubicBezTo>
                      <a:pt x="226" y="298"/>
                      <a:pt x="190" y="175"/>
                      <a:pt x="153" y="52"/>
                    </a:cubicBezTo>
                    <a:cubicBezTo>
                      <a:pt x="142" y="16"/>
                      <a:pt x="113" y="0"/>
                      <a:pt x="85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4"/>
              <p:cNvSpPr/>
              <p:nvPr/>
            </p:nvSpPr>
            <p:spPr>
              <a:xfrm>
                <a:off x="1043164" y="4440140"/>
                <a:ext cx="14939" cy="2373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13" extrusionOk="0">
                    <a:moveTo>
                      <a:pt x="89" y="0"/>
                    </a:moveTo>
                    <a:cubicBezTo>
                      <a:pt x="47" y="0"/>
                      <a:pt x="0" y="36"/>
                      <a:pt x="12" y="91"/>
                    </a:cubicBezTo>
                    <a:cubicBezTo>
                      <a:pt x="22" y="148"/>
                      <a:pt x="36" y="204"/>
                      <a:pt x="45" y="260"/>
                    </a:cubicBezTo>
                    <a:cubicBezTo>
                      <a:pt x="53" y="297"/>
                      <a:pt x="81" y="312"/>
                      <a:pt x="109" y="312"/>
                    </a:cubicBezTo>
                    <a:cubicBezTo>
                      <a:pt x="152" y="312"/>
                      <a:pt x="197" y="278"/>
                      <a:pt x="185" y="224"/>
                    </a:cubicBezTo>
                    <a:cubicBezTo>
                      <a:pt x="175" y="164"/>
                      <a:pt x="162" y="108"/>
                      <a:pt x="148" y="51"/>
                    </a:cubicBezTo>
                    <a:cubicBezTo>
                      <a:pt x="142" y="15"/>
                      <a:pt x="116" y="0"/>
                      <a:pt x="8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lipsa 1"/>
          <p:cNvSpPr/>
          <p:nvPr/>
        </p:nvSpPr>
        <p:spPr>
          <a:xfrm>
            <a:off x="2771775" y="1221581"/>
            <a:ext cx="3600450" cy="2700338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8" name="Imagen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080" y="1843088"/>
            <a:ext cx="2597839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upa 2"/>
          <p:cNvGrpSpPr>
            <a:grpSpLocks/>
          </p:cNvGrpSpPr>
          <p:nvPr/>
        </p:nvGrpSpPr>
        <p:grpSpPr bwMode="auto">
          <a:xfrm>
            <a:off x="1277938" y="-486966"/>
            <a:ext cx="2635250" cy="2372916"/>
            <a:chOff x="1183846" y="715860"/>
            <a:chExt cx="2635200" cy="3164363"/>
          </a:xfrm>
        </p:grpSpPr>
        <p:sp>
          <p:nvSpPr>
            <p:cNvPr id="80" name="Prostokąt 2"/>
            <p:cNvSpPr/>
            <p:nvPr/>
          </p:nvSpPr>
          <p:spPr>
            <a:xfrm rot="19949581">
              <a:off x="1933132" y="715860"/>
              <a:ext cx="655625" cy="1222560"/>
            </a:xfrm>
            <a:prstGeom prst="diagStripe">
              <a:avLst>
                <a:gd name="adj" fmla="val 7392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Prostokąt 2"/>
            <p:cNvSpPr/>
            <p:nvPr/>
          </p:nvSpPr>
          <p:spPr>
            <a:xfrm rot="19283208">
              <a:off x="1434666" y="1198532"/>
              <a:ext cx="1008043" cy="1470247"/>
            </a:xfrm>
            <a:custGeom>
              <a:avLst/>
              <a:gdLst>
                <a:gd name="connsiteX0" fmla="*/ 0 w 1008112"/>
                <a:gd name="connsiteY0" fmla="*/ 0 h 1228766"/>
                <a:gd name="connsiteX1" fmla="*/ 1008112 w 1008112"/>
                <a:gd name="connsiteY1" fmla="*/ 0 h 1228766"/>
                <a:gd name="connsiteX2" fmla="*/ 1008112 w 1008112"/>
                <a:gd name="connsiteY2" fmla="*/ 1228766 h 1228766"/>
                <a:gd name="connsiteX3" fmla="*/ 0 w 1008112"/>
                <a:gd name="connsiteY3" fmla="*/ 1228766 h 1228766"/>
                <a:gd name="connsiteX4" fmla="*/ 0 w 1008112"/>
                <a:gd name="connsiteY4" fmla="*/ 0 h 1228766"/>
                <a:gd name="connsiteX0" fmla="*/ 0 w 1008112"/>
                <a:gd name="connsiteY0" fmla="*/ 124271 h 1353037"/>
                <a:gd name="connsiteX1" fmla="*/ 1008112 w 1008112"/>
                <a:gd name="connsiteY1" fmla="*/ 124271 h 1353037"/>
                <a:gd name="connsiteX2" fmla="*/ 1008112 w 1008112"/>
                <a:gd name="connsiteY2" fmla="*/ 1353037 h 1353037"/>
                <a:gd name="connsiteX3" fmla="*/ 0 w 1008112"/>
                <a:gd name="connsiteY3" fmla="*/ 1353037 h 1353037"/>
                <a:gd name="connsiteX4" fmla="*/ 0 w 1008112"/>
                <a:gd name="connsiteY4" fmla="*/ 124271 h 1353037"/>
                <a:gd name="connsiteX0" fmla="*/ 0 w 1008112"/>
                <a:gd name="connsiteY0" fmla="*/ 205951 h 1434717"/>
                <a:gd name="connsiteX1" fmla="*/ 1008112 w 1008112"/>
                <a:gd name="connsiteY1" fmla="*/ 205951 h 1434717"/>
                <a:gd name="connsiteX2" fmla="*/ 1008112 w 1008112"/>
                <a:gd name="connsiteY2" fmla="*/ 1434717 h 1434717"/>
                <a:gd name="connsiteX3" fmla="*/ 0 w 1008112"/>
                <a:gd name="connsiteY3" fmla="*/ 1434717 h 1434717"/>
                <a:gd name="connsiteX4" fmla="*/ 0 w 1008112"/>
                <a:gd name="connsiteY4" fmla="*/ 205951 h 1434717"/>
                <a:gd name="connsiteX0" fmla="*/ 0 w 1008112"/>
                <a:gd name="connsiteY0" fmla="*/ 241310 h 1470076"/>
                <a:gd name="connsiteX1" fmla="*/ 1008112 w 1008112"/>
                <a:gd name="connsiteY1" fmla="*/ 241310 h 1470076"/>
                <a:gd name="connsiteX2" fmla="*/ 1008112 w 1008112"/>
                <a:gd name="connsiteY2" fmla="*/ 1470076 h 1470076"/>
                <a:gd name="connsiteX3" fmla="*/ 0 w 1008112"/>
                <a:gd name="connsiteY3" fmla="*/ 1470076 h 1470076"/>
                <a:gd name="connsiteX4" fmla="*/ 0 w 1008112"/>
                <a:gd name="connsiteY4" fmla="*/ 241310 h 14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112" h="1470076">
                  <a:moveTo>
                    <a:pt x="0" y="241310"/>
                  </a:moveTo>
                  <a:cubicBezTo>
                    <a:pt x="285453" y="-128737"/>
                    <a:pt x="706047" y="-28238"/>
                    <a:pt x="1008112" y="241310"/>
                  </a:cubicBezTo>
                  <a:lnTo>
                    <a:pt x="1008112" y="1470076"/>
                  </a:lnTo>
                  <a:lnTo>
                    <a:pt x="0" y="1470076"/>
                  </a:lnTo>
                  <a:lnTo>
                    <a:pt x="0" y="2413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2" name="Prostokąt 2"/>
            <p:cNvSpPr/>
            <p:nvPr/>
          </p:nvSpPr>
          <p:spPr>
            <a:xfrm rot="15952005">
              <a:off x="1778254" y="1726590"/>
              <a:ext cx="1181277" cy="1585883"/>
            </a:xfrm>
            <a:custGeom>
              <a:avLst/>
              <a:gdLst>
                <a:gd name="connsiteX0" fmla="*/ 0 w 1008112"/>
                <a:gd name="connsiteY0" fmla="*/ 0 h 1470076"/>
                <a:gd name="connsiteX1" fmla="*/ 1008112 w 1008112"/>
                <a:gd name="connsiteY1" fmla="*/ 0 h 1470076"/>
                <a:gd name="connsiteX2" fmla="*/ 1008112 w 1008112"/>
                <a:gd name="connsiteY2" fmla="*/ 1470076 h 1470076"/>
                <a:gd name="connsiteX3" fmla="*/ 0 w 1008112"/>
                <a:gd name="connsiteY3" fmla="*/ 1470076 h 1470076"/>
                <a:gd name="connsiteX4" fmla="*/ 0 w 1008112"/>
                <a:gd name="connsiteY4" fmla="*/ 0 h 1470076"/>
                <a:gd name="connsiteX0" fmla="*/ 0 w 1008112"/>
                <a:gd name="connsiteY0" fmla="*/ 0 h 1470076"/>
                <a:gd name="connsiteX1" fmla="*/ 1008112 w 1008112"/>
                <a:gd name="connsiteY1" fmla="*/ 0 h 1470076"/>
                <a:gd name="connsiteX2" fmla="*/ 1008112 w 1008112"/>
                <a:gd name="connsiteY2" fmla="*/ 1470076 h 1470076"/>
                <a:gd name="connsiteX3" fmla="*/ 171782 w 1008112"/>
                <a:gd name="connsiteY3" fmla="*/ 1237152 h 1470076"/>
                <a:gd name="connsiteX4" fmla="*/ 0 w 1008112"/>
                <a:gd name="connsiteY4" fmla="*/ 0 h 1470076"/>
                <a:gd name="connsiteX0" fmla="*/ 0 w 1180521"/>
                <a:gd name="connsiteY0" fmla="*/ 0 h 1585835"/>
                <a:gd name="connsiteX1" fmla="*/ 1008112 w 1180521"/>
                <a:gd name="connsiteY1" fmla="*/ 0 h 1585835"/>
                <a:gd name="connsiteX2" fmla="*/ 1180521 w 1180521"/>
                <a:gd name="connsiteY2" fmla="*/ 1585835 h 1585835"/>
                <a:gd name="connsiteX3" fmla="*/ 171782 w 1180521"/>
                <a:gd name="connsiteY3" fmla="*/ 1237152 h 1585835"/>
                <a:gd name="connsiteX4" fmla="*/ 0 w 1180521"/>
                <a:gd name="connsiteY4" fmla="*/ 0 h 1585835"/>
                <a:gd name="connsiteX0" fmla="*/ 0 w 1180521"/>
                <a:gd name="connsiteY0" fmla="*/ 0 h 1585835"/>
                <a:gd name="connsiteX1" fmla="*/ 1075751 w 1180521"/>
                <a:gd name="connsiteY1" fmla="*/ 314787 h 1585835"/>
                <a:gd name="connsiteX2" fmla="*/ 1180521 w 1180521"/>
                <a:gd name="connsiteY2" fmla="*/ 1585835 h 1585835"/>
                <a:gd name="connsiteX3" fmla="*/ 171782 w 1180521"/>
                <a:gd name="connsiteY3" fmla="*/ 1237152 h 1585835"/>
                <a:gd name="connsiteX4" fmla="*/ 0 w 1180521"/>
                <a:gd name="connsiteY4" fmla="*/ 0 h 158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521" h="1585835">
                  <a:moveTo>
                    <a:pt x="0" y="0"/>
                  </a:moveTo>
                  <a:lnTo>
                    <a:pt x="1075751" y="314787"/>
                  </a:lnTo>
                  <a:lnTo>
                    <a:pt x="1180521" y="1585835"/>
                  </a:lnTo>
                  <a:lnTo>
                    <a:pt x="171782" y="1237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Prostokąt 2"/>
            <p:cNvSpPr/>
            <p:nvPr/>
          </p:nvSpPr>
          <p:spPr>
            <a:xfrm rot="19283208">
              <a:off x="1864870" y="2197220"/>
              <a:ext cx="1008044" cy="5207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4" name="Prostokąt 2"/>
            <p:cNvSpPr/>
            <p:nvPr/>
          </p:nvSpPr>
          <p:spPr>
            <a:xfrm rot="19949581">
              <a:off x="1183846" y="779370"/>
              <a:ext cx="655625" cy="1159050"/>
            </a:xfrm>
            <a:custGeom>
              <a:avLst/>
              <a:gdLst>
                <a:gd name="connsiteX0" fmla="*/ 0 w 656193"/>
                <a:gd name="connsiteY0" fmla="*/ 903297 h 1221877"/>
                <a:gd name="connsiteX1" fmla="*/ 485104 w 656193"/>
                <a:gd name="connsiteY1" fmla="*/ 0 h 1221877"/>
                <a:gd name="connsiteX2" fmla="*/ 656193 w 656193"/>
                <a:gd name="connsiteY2" fmla="*/ 0 h 1221877"/>
                <a:gd name="connsiteX3" fmla="*/ 0 w 656193"/>
                <a:gd name="connsiteY3" fmla="*/ 1221877 h 1221877"/>
                <a:gd name="connsiteX4" fmla="*/ 0 w 656193"/>
                <a:gd name="connsiteY4" fmla="*/ 903297 h 1221877"/>
                <a:gd name="connsiteX0" fmla="*/ 0 w 656193"/>
                <a:gd name="connsiteY0" fmla="*/ 903297 h 1159288"/>
                <a:gd name="connsiteX1" fmla="*/ 485104 w 656193"/>
                <a:gd name="connsiteY1" fmla="*/ 0 h 1159288"/>
                <a:gd name="connsiteX2" fmla="*/ 656193 w 656193"/>
                <a:gd name="connsiteY2" fmla="*/ 0 h 1159288"/>
                <a:gd name="connsiteX3" fmla="*/ 47112 w 656193"/>
                <a:gd name="connsiteY3" fmla="*/ 1159288 h 1159288"/>
                <a:gd name="connsiteX4" fmla="*/ 0 w 656193"/>
                <a:gd name="connsiteY4" fmla="*/ 903297 h 115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193" h="1159288">
                  <a:moveTo>
                    <a:pt x="0" y="903297"/>
                  </a:moveTo>
                  <a:lnTo>
                    <a:pt x="485104" y="0"/>
                  </a:lnTo>
                  <a:lnTo>
                    <a:pt x="656193" y="0"/>
                  </a:lnTo>
                  <a:lnTo>
                    <a:pt x="47112" y="1159288"/>
                  </a:lnTo>
                  <a:lnTo>
                    <a:pt x="0" y="9032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5" name="Prostokąt 2"/>
            <p:cNvSpPr/>
            <p:nvPr/>
          </p:nvSpPr>
          <p:spPr>
            <a:xfrm rot="19283208">
              <a:off x="1910907" y="2295660"/>
              <a:ext cx="1908139" cy="1584563"/>
            </a:xfrm>
            <a:prstGeom prst="trapezoid">
              <a:avLst>
                <a:gd name="adj" fmla="val 29481"/>
              </a:avLst>
            </a:prstGeom>
            <a:gradFill flip="none" rotWithShape="1">
              <a:gsLst>
                <a:gs pos="0">
                  <a:srgbClr val="FFFF00">
                    <a:alpha val="40000"/>
                  </a:srgbClr>
                </a:gs>
                <a:gs pos="100000">
                  <a:srgbClr val="FFFFCC">
                    <a:alpha val="49804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86" name="Grupa 9"/>
          <p:cNvGrpSpPr>
            <a:grpSpLocks/>
          </p:cNvGrpSpPr>
          <p:nvPr/>
        </p:nvGrpSpPr>
        <p:grpSpPr bwMode="auto">
          <a:xfrm flipH="1">
            <a:off x="5208588" y="-504825"/>
            <a:ext cx="2633662" cy="2374106"/>
            <a:chOff x="1185111" y="715860"/>
            <a:chExt cx="2633935" cy="3164363"/>
          </a:xfrm>
        </p:grpSpPr>
        <p:sp>
          <p:nvSpPr>
            <p:cNvPr id="87" name="Prostokąt 2"/>
            <p:cNvSpPr/>
            <p:nvPr/>
          </p:nvSpPr>
          <p:spPr>
            <a:xfrm rot="19949581">
              <a:off x="1932901" y="715860"/>
              <a:ext cx="655706" cy="1221946"/>
            </a:xfrm>
            <a:prstGeom prst="diagStripe">
              <a:avLst>
                <a:gd name="adj" fmla="val 7392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Prostokąt 2"/>
            <p:cNvSpPr/>
            <p:nvPr/>
          </p:nvSpPr>
          <p:spPr>
            <a:xfrm rot="19283208">
              <a:off x="1434374" y="1198290"/>
              <a:ext cx="1008167" cy="1471096"/>
            </a:xfrm>
            <a:custGeom>
              <a:avLst/>
              <a:gdLst>
                <a:gd name="connsiteX0" fmla="*/ 0 w 1008112"/>
                <a:gd name="connsiteY0" fmla="*/ 0 h 1228766"/>
                <a:gd name="connsiteX1" fmla="*/ 1008112 w 1008112"/>
                <a:gd name="connsiteY1" fmla="*/ 0 h 1228766"/>
                <a:gd name="connsiteX2" fmla="*/ 1008112 w 1008112"/>
                <a:gd name="connsiteY2" fmla="*/ 1228766 h 1228766"/>
                <a:gd name="connsiteX3" fmla="*/ 0 w 1008112"/>
                <a:gd name="connsiteY3" fmla="*/ 1228766 h 1228766"/>
                <a:gd name="connsiteX4" fmla="*/ 0 w 1008112"/>
                <a:gd name="connsiteY4" fmla="*/ 0 h 1228766"/>
                <a:gd name="connsiteX0" fmla="*/ 0 w 1008112"/>
                <a:gd name="connsiteY0" fmla="*/ 124271 h 1353037"/>
                <a:gd name="connsiteX1" fmla="*/ 1008112 w 1008112"/>
                <a:gd name="connsiteY1" fmla="*/ 124271 h 1353037"/>
                <a:gd name="connsiteX2" fmla="*/ 1008112 w 1008112"/>
                <a:gd name="connsiteY2" fmla="*/ 1353037 h 1353037"/>
                <a:gd name="connsiteX3" fmla="*/ 0 w 1008112"/>
                <a:gd name="connsiteY3" fmla="*/ 1353037 h 1353037"/>
                <a:gd name="connsiteX4" fmla="*/ 0 w 1008112"/>
                <a:gd name="connsiteY4" fmla="*/ 124271 h 1353037"/>
                <a:gd name="connsiteX0" fmla="*/ 0 w 1008112"/>
                <a:gd name="connsiteY0" fmla="*/ 205951 h 1434717"/>
                <a:gd name="connsiteX1" fmla="*/ 1008112 w 1008112"/>
                <a:gd name="connsiteY1" fmla="*/ 205951 h 1434717"/>
                <a:gd name="connsiteX2" fmla="*/ 1008112 w 1008112"/>
                <a:gd name="connsiteY2" fmla="*/ 1434717 h 1434717"/>
                <a:gd name="connsiteX3" fmla="*/ 0 w 1008112"/>
                <a:gd name="connsiteY3" fmla="*/ 1434717 h 1434717"/>
                <a:gd name="connsiteX4" fmla="*/ 0 w 1008112"/>
                <a:gd name="connsiteY4" fmla="*/ 205951 h 1434717"/>
                <a:gd name="connsiteX0" fmla="*/ 0 w 1008112"/>
                <a:gd name="connsiteY0" fmla="*/ 241310 h 1470076"/>
                <a:gd name="connsiteX1" fmla="*/ 1008112 w 1008112"/>
                <a:gd name="connsiteY1" fmla="*/ 241310 h 1470076"/>
                <a:gd name="connsiteX2" fmla="*/ 1008112 w 1008112"/>
                <a:gd name="connsiteY2" fmla="*/ 1470076 h 1470076"/>
                <a:gd name="connsiteX3" fmla="*/ 0 w 1008112"/>
                <a:gd name="connsiteY3" fmla="*/ 1470076 h 1470076"/>
                <a:gd name="connsiteX4" fmla="*/ 0 w 1008112"/>
                <a:gd name="connsiteY4" fmla="*/ 241310 h 14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112" h="1470076">
                  <a:moveTo>
                    <a:pt x="0" y="241310"/>
                  </a:moveTo>
                  <a:cubicBezTo>
                    <a:pt x="285453" y="-128737"/>
                    <a:pt x="706047" y="-28238"/>
                    <a:pt x="1008112" y="241310"/>
                  </a:cubicBezTo>
                  <a:lnTo>
                    <a:pt x="1008112" y="1470076"/>
                  </a:lnTo>
                  <a:lnTo>
                    <a:pt x="0" y="1470076"/>
                  </a:lnTo>
                  <a:lnTo>
                    <a:pt x="0" y="2413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9" name="Prostokąt 2"/>
            <p:cNvSpPr/>
            <p:nvPr/>
          </p:nvSpPr>
          <p:spPr>
            <a:xfrm rot="15952005">
              <a:off x="1778372" y="1727176"/>
              <a:ext cx="1180685" cy="1586076"/>
            </a:xfrm>
            <a:custGeom>
              <a:avLst/>
              <a:gdLst>
                <a:gd name="connsiteX0" fmla="*/ 0 w 1008112"/>
                <a:gd name="connsiteY0" fmla="*/ 0 h 1470076"/>
                <a:gd name="connsiteX1" fmla="*/ 1008112 w 1008112"/>
                <a:gd name="connsiteY1" fmla="*/ 0 h 1470076"/>
                <a:gd name="connsiteX2" fmla="*/ 1008112 w 1008112"/>
                <a:gd name="connsiteY2" fmla="*/ 1470076 h 1470076"/>
                <a:gd name="connsiteX3" fmla="*/ 0 w 1008112"/>
                <a:gd name="connsiteY3" fmla="*/ 1470076 h 1470076"/>
                <a:gd name="connsiteX4" fmla="*/ 0 w 1008112"/>
                <a:gd name="connsiteY4" fmla="*/ 0 h 1470076"/>
                <a:gd name="connsiteX0" fmla="*/ 0 w 1008112"/>
                <a:gd name="connsiteY0" fmla="*/ 0 h 1470076"/>
                <a:gd name="connsiteX1" fmla="*/ 1008112 w 1008112"/>
                <a:gd name="connsiteY1" fmla="*/ 0 h 1470076"/>
                <a:gd name="connsiteX2" fmla="*/ 1008112 w 1008112"/>
                <a:gd name="connsiteY2" fmla="*/ 1470076 h 1470076"/>
                <a:gd name="connsiteX3" fmla="*/ 171782 w 1008112"/>
                <a:gd name="connsiteY3" fmla="*/ 1237152 h 1470076"/>
                <a:gd name="connsiteX4" fmla="*/ 0 w 1008112"/>
                <a:gd name="connsiteY4" fmla="*/ 0 h 1470076"/>
                <a:gd name="connsiteX0" fmla="*/ 0 w 1180521"/>
                <a:gd name="connsiteY0" fmla="*/ 0 h 1585835"/>
                <a:gd name="connsiteX1" fmla="*/ 1008112 w 1180521"/>
                <a:gd name="connsiteY1" fmla="*/ 0 h 1585835"/>
                <a:gd name="connsiteX2" fmla="*/ 1180521 w 1180521"/>
                <a:gd name="connsiteY2" fmla="*/ 1585835 h 1585835"/>
                <a:gd name="connsiteX3" fmla="*/ 171782 w 1180521"/>
                <a:gd name="connsiteY3" fmla="*/ 1237152 h 1585835"/>
                <a:gd name="connsiteX4" fmla="*/ 0 w 1180521"/>
                <a:gd name="connsiteY4" fmla="*/ 0 h 1585835"/>
                <a:gd name="connsiteX0" fmla="*/ 0 w 1180521"/>
                <a:gd name="connsiteY0" fmla="*/ 0 h 1585835"/>
                <a:gd name="connsiteX1" fmla="*/ 1075751 w 1180521"/>
                <a:gd name="connsiteY1" fmla="*/ 314787 h 1585835"/>
                <a:gd name="connsiteX2" fmla="*/ 1180521 w 1180521"/>
                <a:gd name="connsiteY2" fmla="*/ 1585835 h 1585835"/>
                <a:gd name="connsiteX3" fmla="*/ 171782 w 1180521"/>
                <a:gd name="connsiteY3" fmla="*/ 1237152 h 1585835"/>
                <a:gd name="connsiteX4" fmla="*/ 0 w 1180521"/>
                <a:gd name="connsiteY4" fmla="*/ 0 h 158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521" h="1585835">
                  <a:moveTo>
                    <a:pt x="0" y="0"/>
                  </a:moveTo>
                  <a:lnTo>
                    <a:pt x="1075751" y="314787"/>
                  </a:lnTo>
                  <a:lnTo>
                    <a:pt x="1180521" y="1585835"/>
                  </a:lnTo>
                  <a:lnTo>
                    <a:pt x="171782" y="1237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0" name="Prostokąt 2"/>
            <p:cNvSpPr/>
            <p:nvPr/>
          </p:nvSpPr>
          <p:spPr>
            <a:xfrm rot="19283208">
              <a:off x="1864631" y="2196478"/>
              <a:ext cx="1008166" cy="52051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1" name="Prostokąt 2"/>
            <p:cNvSpPr/>
            <p:nvPr/>
          </p:nvSpPr>
          <p:spPr>
            <a:xfrm rot="19949581">
              <a:off x="1185111" y="777750"/>
              <a:ext cx="655705" cy="1164817"/>
            </a:xfrm>
            <a:custGeom>
              <a:avLst/>
              <a:gdLst>
                <a:gd name="connsiteX0" fmla="*/ 0 w 656193"/>
                <a:gd name="connsiteY0" fmla="*/ 903297 h 1221877"/>
                <a:gd name="connsiteX1" fmla="*/ 485104 w 656193"/>
                <a:gd name="connsiteY1" fmla="*/ 0 h 1221877"/>
                <a:gd name="connsiteX2" fmla="*/ 656193 w 656193"/>
                <a:gd name="connsiteY2" fmla="*/ 0 h 1221877"/>
                <a:gd name="connsiteX3" fmla="*/ 0 w 656193"/>
                <a:gd name="connsiteY3" fmla="*/ 1221877 h 1221877"/>
                <a:gd name="connsiteX4" fmla="*/ 0 w 656193"/>
                <a:gd name="connsiteY4" fmla="*/ 903297 h 1221877"/>
                <a:gd name="connsiteX0" fmla="*/ 0 w 656193"/>
                <a:gd name="connsiteY0" fmla="*/ 903297 h 1164763"/>
                <a:gd name="connsiteX1" fmla="*/ 485104 w 656193"/>
                <a:gd name="connsiteY1" fmla="*/ 0 h 1164763"/>
                <a:gd name="connsiteX2" fmla="*/ 656193 w 656193"/>
                <a:gd name="connsiteY2" fmla="*/ 0 h 1164763"/>
                <a:gd name="connsiteX3" fmla="*/ 29741 w 656193"/>
                <a:gd name="connsiteY3" fmla="*/ 1164763 h 1164763"/>
                <a:gd name="connsiteX4" fmla="*/ 0 w 656193"/>
                <a:gd name="connsiteY4" fmla="*/ 903297 h 116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193" h="1164763">
                  <a:moveTo>
                    <a:pt x="0" y="903297"/>
                  </a:moveTo>
                  <a:lnTo>
                    <a:pt x="485104" y="0"/>
                  </a:lnTo>
                  <a:lnTo>
                    <a:pt x="656193" y="0"/>
                  </a:lnTo>
                  <a:lnTo>
                    <a:pt x="29741" y="1164763"/>
                  </a:lnTo>
                  <a:lnTo>
                    <a:pt x="0" y="9032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2" name="Prostokąt 2"/>
            <p:cNvSpPr/>
            <p:nvPr/>
          </p:nvSpPr>
          <p:spPr>
            <a:xfrm rot="19283208">
              <a:off x="1910673" y="2296455"/>
              <a:ext cx="1908373" cy="1583768"/>
            </a:xfrm>
            <a:prstGeom prst="trapezoid">
              <a:avLst>
                <a:gd name="adj" fmla="val 29481"/>
              </a:avLst>
            </a:prstGeom>
            <a:gradFill flip="none" rotWithShape="1">
              <a:gsLst>
                <a:gs pos="0">
                  <a:srgbClr val="FFFF00">
                    <a:alpha val="40000"/>
                  </a:srgbClr>
                </a:gs>
                <a:gs pos="100000">
                  <a:srgbClr val="FFFFCC">
                    <a:alpha val="49804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93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6316664" y="3515917"/>
            <a:ext cx="1196975" cy="81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Elipsa 18"/>
          <p:cNvSpPr/>
          <p:nvPr/>
        </p:nvSpPr>
        <p:spPr>
          <a:xfrm>
            <a:off x="3048000" y="1428750"/>
            <a:ext cx="3022600" cy="226695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95" name="Elipsa 19"/>
          <p:cNvSpPr/>
          <p:nvPr/>
        </p:nvSpPr>
        <p:spPr>
          <a:xfrm>
            <a:off x="3048000" y="1438275"/>
            <a:ext cx="3022600" cy="2266950"/>
          </a:xfrm>
          <a:prstGeom prst="ellipse">
            <a:avLst/>
          </a:prstGeom>
          <a:solidFill>
            <a:srgbClr val="C5BBC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3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Elipsa 20"/>
          <p:cNvSpPr/>
          <p:nvPr/>
        </p:nvSpPr>
        <p:spPr>
          <a:xfrm>
            <a:off x="3066189" y="1371600"/>
            <a:ext cx="3022600" cy="226695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97" name="Elipsa 21"/>
          <p:cNvSpPr/>
          <p:nvPr/>
        </p:nvSpPr>
        <p:spPr>
          <a:xfrm>
            <a:off x="3060700" y="1438275"/>
            <a:ext cx="3022600" cy="2266950"/>
          </a:xfrm>
          <a:prstGeom prst="ellipse">
            <a:avLst/>
          </a:prstGeom>
          <a:solidFill>
            <a:srgbClr val="C5BBC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3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8" name="Elipsa 22"/>
          <p:cNvSpPr/>
          <p:nvPr/>
        </p:nvSpPr>
        <p:spPr>
          <a:xfrm>
            <a:off x="3097215" y="1371600"/>
            <a:ext cx="3022600" cy="226695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99" name="Elipsa 23"/>
          <p:cNvSpPr/>
          <p:nvPr/>
        </p:nvSpPr>
        <p:spPr>
          <a:xfrm>
            <a:off x="3048000" y="1428750"/>
            <a:ext cx="3022600" cy="2266950"/>
          </a:xfrm>
          <a:prstGeom prst="ellipse">
            <a:avLst/>
          </a:prstGeom>
          <a:solidFill>
            <a:srgbClr val="C5BBC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3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0" name="Elipsa 24"/>
          <p:cNvSpPr/>
          <p:nvPr/>
        </p:nvSpPr>
        <p:spPr>
          <a:xfrm>
            <a:off x="3060700" y="1440882"/>
            <a:ext cx="3022600" cy="226695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01" name="Elipsa 25"/>
          <p:cNvSpPr/>
          <p:nvPr/>
        </p:nvSpPr>
        <p:spPr>
          <a:xfrm>
            <a:off x="3060699" y="1438275"/>
            <a:ext cx="3022600" cy="2266950"/>
          </a:xfrm>
          <a:prstGeom prst="ellipse">
            <a:avLst/>
          </a:prstGeom>
          <a:solidFill>
            <a:srgbClr val="C5BBC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3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5417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4145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"/>
          <p:cNvSpPr/>
          <p:nvPr/>
        </p:nvSpPr>
        <p:spPr>
          <a:xfrm>
            <a:off x="4769223" y="3174624"/>
            <a:ext cx="2067655" cy="1067070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"/>
          <p:cNvSpPr txBox="1">
            <a:spLocks noGrp="1"/>
          </p:cNvSpPr>
          <p:nvPr>
            <p:ph type="title" idx="8"/>
          </p:nvPr>
        </p:nvSpPr>
        <p:spPr>
          <a:xfrm>
            <a:off x="1977738" y="1424677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L</a:t>
            </a:r>
            <a:r>
              <a:rPr lang="en" sz="4000" dirty="0" smtClean="0">
                <a:solidFill>
                  <a:srgbClr val="FF0000"/>
                </a:solidFill>
              </a:rPr>
              <a:t>esson two:</a:t>
            </a:r>
            <a:br>
              <a:rPr lang="en" sz="4000" dirty="0" smtClean="0">
                <a:solidFill>
                  <a:srgbClr val="FF0000"/>
                </a:solidFill>
              </a:rPr>
            </a:br>
            <a:r>
              <a:rPr lang="en" sz="4000" dirty="0" smtClean="0">
                <a:solidFill>
                  <a:srgbClr val="FF0000"/>
                </a:solidFill>
              </a:rPr>
              <a:t>Grammar 1</a:t>
            </a:r>
            <a:br>
              <a:rPr lang="en" sz="4000" dirty="0" smtClean="0">
                <a:solidFill>
                  <a:srgbClr val="FF0000"/>
                </a:solidFill>
              </a:rPr>
            </a:br>
            <a:r>
              <a:rPr lang="en" sz="3000" dirty="0" smtClean="0">
                <a:solidFill>
                  <a:schemeClr val="tx1"/>
                </a:solidFill>
              </a:rPr>
              <a:t>Page 81</a:t>
            </a:r>
            <a:endParaRPr sz="4000" dirty="0"/>
          </a:p>
        </p:txBody>
      </p:sp>
      <p:sp>
        <p:nvSpPr>
          <p:cNvPr id="565" name="Google Shape;565;p29"/>
          <p:cNvSpPr/>
          <p:nvPr/>
        </p:nvSpPr>
        <p:spPr>
          <a:xfrm>
            <a:off x="2299248" y="649920"/>
            <a:ext cx="482423" cy="248979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522241" y="1832977"/>
            <a:ext cx="3194949" cy="2291139"/>
            <a:chOff x="2981705" y="1619574"/>
            <a:chExt cx="3194949" cy="2291139"/>
          </a:xfrm>
        </p:grpSpPr>
        <p:grpSp>
          <p:nvGrpSpPr>
            <p:cNvPr id="567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70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58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61950"/>
            <a:ext cx="9601200" cy="2201700"/>
          </a:xfrm>
        </p:spPr>
        <p:txBody>
          <a:bodyPr/>
          <a:lstStyle/>
          <a:p>
            <a:r>
              <a:rPr lang="en-US" dirty="0" smtClean="0">
                <a:solidFill>
                  <a:srgbClr val="AF55A2"/>
                </a:solidFill>
              </a:rPr>
              <a:t>1. Listen to the story and repeat. Act</a:t>
            </a:r>
            <a:endParaRPr lang="en-US" dirty="0">
              <a:solidFill>
                <a:srgbClr val="AF55A2"/>
              </a:solidFill>
            </a:endParaRPr>
          </a:p>
        </p:txBody>
      </p:sp>
      <p:sp>
        <p:nvSpPr>
          <p:cNvPr id="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867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6"/>
          <p:cNvSpPr txBox="1">
            <a:spLocks noGrp="1"/>
          </p:cNvSpPr>
          <p:nvPr>
            <p:ph type="ctrTitle"/>
          </p:nvPr>
        </p:nvSpPr>
        <p:spPr>
          <a:xfrm>
            <a:off x="685800" y="2074120"/>
            <a:ext cx="4100100" cy="12596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L</a:t>
            </a:r>
            <a:r>
              <a:rPr lang="en" sz="4000" dirty="0" smtClean="0">
                <a:solidFill>
                  <a:srgbClr val="FF0000"/>
                </a:solidFill>
              </a:rPr>
              <a:t>esson one:</a:t>
            </a:r>
            <a:br>
              <a:rPr lang="en" sz="4000" dirty="0" smtClean="0">
                <a:solidFill>
                  <a:srgbClr val="FF0000"/>
                </a:solidFill>
              </a:rPr>
            </a:br>
            <a:r>
              <a:rPr lang="en" sz="4000" dirty="0" smtClean="0">
                <a:solidFill>
                  <a:srgbClr val="FF0000"/>
                </a:solidFill>
              </a:rPr>
              <a:t>Words</a:t>
            </a:r>
            <a:br>
              <a:rPr lang="en" sz="4000" dirty="0" smtClean="0">
                <a:solidFill>
                  <a:srgbClr val="FF0000"/>
                </a:solidFill>
              </a:rPr>
            </a:br>
            <a:r>
              <a:rPr lang="en" sz="3000" dirty="0" smtClean="0">
                <a:solidFill>
                  <a:schemeClr val="tx1"/>
                </a:solidFill>
              </a:rPr>
              <a:t>Page 80</a:t>
            </a:r>
            <a:endParaRPr sz="4000" dirty="0">
              <a:solidFill>
                <a:srgbClr val="FF0000"/>
              </a:solidFill>
            </a:endParaRPr>
          </a:p>
        </p:txBody>
      </p:sp>
      <p:grpSp>
        <p:nvGrpSpPr>
          <p:cNvPr id="452" name="Google Shape;452;p26"/>
          <p:cNvGrpSpPr/>
          <p:nvPr/>
        </p:nvGrpSpPr>
        <p:grpSpPr>
          <a:xfrm>
            <a:off x="5363597" y="454021"/>
            <a:ext cx="2536262" cy="1906091"/>
            <a:chOff x="5363597" y="454021"/>
            <a:chExt cx="2536262" cy="1906091"/>
          </a:xfrm>
        </p:grpSpPr>
        <p:sp>
          <p:nvSpPr>
            <p:cNvPr id="453" name="Google Shape;453;p26"/>
            <p:cNvSpPr/>
            <p:nvPr/>
          </p:nvSpPr>
          <p:spPr>
            <a:xfrm rot="317361">
              <a:off x="5901213" y="1764168"/>
              <a:ext cx="787943" cy="560820"/>
            </a:xfrm>
            <a:custGeom>
              <a:avLst/>
              <a:gdLst/>
              <a:ahLst/>
              <a:cxnLst/>
              <a:rect l="l" t="t" r="r" b="b"/>
              <a:pathLst>
                <a:path w="10373" h="7383" extrusionOk="0">
                  <a:moveTo>
                    <a:pt x="10373" y="1"/>
                  </a:moveTo>
                  <a:lnTo>
                    <a:pt x="6558" y="1333"/>
                  </a:lnTo>
                  <a:cubicBezTo>
                    <a:pt x="6558" y="5465"/>
                    <a:pt x="202" y="6039"/>
                    <a:pt x="68" y="6738"/>
                  </a:cubicBezTo>
                  <a:cubicBezTo>
                    <a:pt x="0" y="7093"/>
                    <a:pt x="844" y="7383"/>
                    <a:pt x="2115" y="7383"/>
                  </a:cubicBezTo>
                  <a:cubicBezTo>
                    <a:pt x="3342" y="7383"/>
                    <a:pt x="4968" y="7113"/>
                    <a:pt x="6558" y="6374"/>
                  </a:cubicBezTo>
                  <a:cubicBezTo>
                    <a:pt x="9799" y="4867"/>
                    <a:pt x="10373" y="1"/>
                    <a:pt x="1037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  <p:sp>
          <p:nvSpPr>
            <p:cNvPr id="454" name="Google Shape;454;p26"/>
            <p:cNvSpPr/>
            <p:nvPr/>
          </p:nvSpPr>
          <p:spPr>
            <a:xfrm rot="317361">
              <a:off x="5378995" y="753724"/>
              <a:ext cx="950803" cy="377982"/>
            </a:xfrm>
            <a:custGeom>
              <a:avLst/>
              <a:gdLst/>
              <a:ahLst/>
              <a:cxnLst/>
              <a:rect l="l" t="t" r="r" b="b"/>
              <a:pathLst>
                <a:path w="12517" h="4976" extrusionOk="0">
                  <a:moveTo>
                    <a:pt x="7221" y="0"/>
                  </a:moveTo>
                  <a:cubicBezTo>
                    <a:pt x="6554" y="0"/>
                    <a:pt x="5879" y="110"/>
                    <a:pt x="5232" y="384"/>
                  </a:cubicBezTo>
                  <a:cubicBezTo>
                    <a:pt x="1938" y="1777"/>
                    <a:pt x="1" y="4583"/>
                    <a:pt x="608" y="4954"/>
                  </a:cubicBezTo>
                  <a:cubicBezTo>
                    <a:pt x="634" y="4969"/>
                    <a:pt x="666" y="4976"/>
                    <a:pt x="704" y="4976"/>
                  </a:cubicBezTo>
                  <a:cubicBezTo>
                    <a:pt x="1371" y="4976"/>
                    <a:pt x="3996" y="2832"/>
                    <a:pt x="6506" y="2832"/>
                  </a:cubicBezTo>
                  <a:cubicBezTo>
                    <a:pt x="7368" y="2832"/>
                    <a:pt x="8217" y="3085"/>
                    <a:pt x="8969" y="3765"/>
                  </a:cubicBezTo>
                  <a:lnTo>
                    <a:pt x="12516" y="1834"/>
                  </a:lnTo>
                  <a:cubicBezTo>
                    <a:pt x="12516" y="1834"/>
                    <a:pt x="9941" y="0"/>
                    <a:pt x="722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  <p:sp>
          <p:nvSpPr>
            <p:cNvPr id="455" name="Google Shape;455;p26"/>
            <p:cNvSpPr/>
            <p:nvPr/>
          </p:nvSpPr>
          <p:spPr>
            <a:xfrm rot="317361">
              <a:off x="5881850" y="540989"/>
              <a:ext cx="1954551" cy="1466654"/>
            </a:xfrm>
            <a:custGeom>
              <a:avLst/>
              <a:gdLst/>
              <a:ahLst/>
              <a:cxnLst/>
              <a:rect l="l" t="t" r="r" b="b"/>
              <a:pathLst>
                <a:path w="25731" h="19308" extrusionOk="0">
                  <a:moveTo>
                    <a:pt x="19000" y="0"/>
                  </a:moveTo>
                  <a:cubicBezTo>
                    <a:pt x="17470" y="0"/>
                    <a:pt x="15805" y="91"/>
                    <a:pt x="14146" y="345"/>
                  </a:cubicBezTo>
                  <a:cubicBezTo>
                    <a:pt x="12129" y="652"/>
                    <a:pt x="10128" y="1207"/>
                    <a:pt x="8384" y="2132"/>
                  </a:cubicBezTo>
                  <a:cubicBezTo>
                    <a:pt x="5077" y="3889"/>
                    <a:pt x="2993" y="5983"/>
                    <a:pt x="1730" y="7660"/>
                  </a:cubicBezTo>
                  <a:cubicBezTo>
                    <a:pt x="428" y="9393"/>
                    <a:pt x="0" y="10680"/>
                    <a:pt x="0" y="10680"/>
                  </a:cubicBezTo>
                  <a:lnTo>
                    <a:pt x="4316" y="19307"/>
                  </a:lnTo>
                  <a:cubicBezTo>
                    <a:pt x="4316" y="19307"/>
                    <a:pt x="5662" y="19124"/>
                    <a:pt x="7622" y="18680"/>
                  </a:cubicBezTo>
                  <a:cubicBezTo>
                    <a:pt x="10382" y="18058"/>
                    <a:pt x="14356" y="16929"/>
                    <a:pt x="17509" y="15112"/>
                  </a:cubicBezTo>
                  <a:cubicBezTo>
                    <a:pt x="19076" y="14210"/>
                    <a:pt x="20352" y="13005"/>
                    <a:pt x="21388" y="11668"/>
                  </a:cubicBezTo>
                  <a:cubicBezTo>
                    <a:pt x="25072" y="6925"/>
                    <a:pt x="25730" y="552"/>
                    <a:pt x="25730" y="552"/>
                  </a:cubicBezTo>
                  <a:cubicBezTo>
                    <a:pt x="25730" y="552"/>
                    <a:pt x="22777" y="0"/>
                    <a:pt x="19000" y="0"/>
                  </a:cubicBezTo>
                  <a:close/>
                </a:path>
              </a:pathLst>
            </a:custGeom>
            <a:solidFill>
              <a:srgbClr val="4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 rot="317361">
              <a:off x="6548308" y="910983"/>
              <a:ext cx="630552" cy="630552"/>
            </a:xfrm>
            <a:custGeom>
              <a:avLst/>
              <a:gdLst/>
              <a:ahLst/>
              <a:cxnLst/>
              <a:rect l="l" t="t" r="r" b="b"/>
              <a:pathLst>
                <a:path w="8301" h="8301" extrusionOk="0">
                  <a:moveTo>
                    <a:pt x="4149" y="0"/>
                  </a:moveTo>
                  <a:cubicBezTo>
                    <a:pt x="1857" y="0"/>
                    <a:pt x="0" y="1860"/>
                    <a:pt x="0" y="4152"/>
                  </a:cubicBezTo>
                  <a:cubicBezTo>
                    <a:pt x="0" y="6443"/>
                    <a:pt x="1857" y="8300"/>
                    <a:pt x="4149" y="8300"/>
                  </a:cubicBezTo>
                  <a:cubicBezTo>
                    <a:pt x="6443" y="8300"/>
                    <a:pt x="8300" y="6443"/>
                    <a:pt x="8300" y="4152"/>
                  </a:cubicBezTo>
                  <a:cubicBezTo>
                    <a:pt x="8300" y="1860"/>
                    <a:pt x="6443" y="0"/>
                    <a:pt x="4149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 rot="317361">
              <a:off x="6661453" y="1032714"/>
              <a:ext cx="402745" cy="402669"/>
            </a:xfrm>
            <a:custGeom>
              <a:avLst/>
              <a:gdLst/>
              <a:ahLst/>
              <a:cxnLst/>
              <a:rect l="l" t="t" r="r" b="b"/>
              <a:pathLst>
                <a:path w="5302" h="5301" extrusionOk="0">
                  <a:moveTo>
                    <a:pt x="2650" y="0"/>
                  </a:moveTo>
                  <a:cubicBezTo>
                    <a:pt x="2505" y="0"/>
                    <a:pt x="2365" y="10"/>
                    <a:pt x="2229" y="33"/>
                  </a:cubicBezTo>
                  <a:cubicBezTo>
                    <a:pt x="966" y="234"/>
                    <a:pt x="0" y="1329"/>
                    <a:pt x="0" y="2652"/>
                  </a:cubicBezTo>
                  <a:cubicBezTo>
                    <a:pt x="0" y="3440"/>
                    <a:pt x="345" y="4145"/>
                    <a:pt x="892" y="4633"/>
                  </a:cubicBezTo>
                  <a:cubicBezTo>
                    <a:pt x="1347" y="5040"/>
                    <a:pt x="1944" y="5287"/>
                    <a:pt x="2599" y="5301"/>
                  </a:cubicBezTo>
                  <a:lnTo>
                    <a:pt x="2650" y="5301"/>
                  </a:lnTo>
                  <a:cubicBezTo>
                    <a:pt x="4116" y="5301"/>
                    <a:pt x="5301" y="4115"/>
                    <a:pt x="5301" y="2652"/>
                  </a:cubicBezTo>
                  <a:cubicBezTo>
                    <a:pt x="5301" y="1664"/>
                    <a:pt x="4764" y="805"/>
                    <a:pt x="3962" y="347"/>
                  </a:cubicBezTo>
                  <a:cubicBezTo>
                    <a:pt x="3575" y="127"/>
                    <a:pt x="3127" y="0"/>
                    <a:pt x="2650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 rot="317361">
              <a:off x="6980869" y="591760"/>
              <a:ext cx="880008" cy="886388"/>
            </a:xfrm>
            <a:custGeom>
              <a:avLst/>
              <a:gdLst/>
              <a:ahLst/>
              <a:cxnLst/>
              <a:rect l="l" t="t" r="r" b="b"/>
              <a:pathLst>
                <a:path w="11585" h="11669" extrusionOk="0">
                  <a:moveTo>
                    <a:pt x="4854" y="0"/>
                  </a:moveTo>
                  <a:cubicBezTo>
                    <a:pt x="3324" y="0"/>
                    <a:pt x="1659" y="91"/>
                    <a:pt x="0" y="345"/>
                  </a:cubicBezTo>
                  <a:cubicBezTo>
                    <a:pt x="1730" y="1694"/>
                    <a:pt x="5598" y="5312"/>
                    <a:pt x="7242" y="11668"/>
                  </a:cubicBezTo>
                  <a:cubicBezTo>
                    <a:pt x="10926" y="6925"/>
                    <a:pt x="11584" y="552"/>
                    <a:pt x="11584" y="552"/>
                  </a:cubicBezTo>
                  <a:cubicBezTo>
                    <a:pt x="11584" y="552"/>
                    <a:pt x="8631" y="0"/>
                    <a:pt x="4854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 rot="317368">
              <a:off x="5851548" y="1048430"/>
              <a:ext cx="591854" cy="904358"/>
            </a:xfrm>
            <a:custGeom>
              <a:avLst/>
              <a:gdLst/>
              <a:ahLst/>
              <a:cxnLst/>
              <a:rect l="l" t="t" r="r" b="b"/>
              <a:pathLst>
                <a:path w="7623" h="11648" extrusionOk="0">
                  <a:moveTo>
                    <a:pt x="1730" y="0"/>
                  </a:moveTo>
                  <a:cubicBezTo>
                    <a:pt x="428" y="1733"/>
                    <a:pt x="0" y="3020"/>
                    <a:pt x="0" y="3020"/>
                  </a:cubicBezTo>
                  <a:lnTo>
                    <a:pt x="4316" y="11647"/>
                  </a:lnTo>
                  <a:cubicBezTo>
                    <a:pt x="4316" y="11647"/>
                    <a:pt x="5662" y="11464"/>
                    <a:pt x="7622" y="11020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 rot="317361">
              <a:off x="5760898" y="1342053"/>
              <a:ext cx="674837" cy="394465"/>
            </a:xfrm>
            <a:custGeom>
              <a:avLst/>
              <a:gdLst/>
              <a:ahLst/>
              <a:cxnLst/>
              <a:rect l="l" t="t" r="r" b="b"/>
              <a:pathLst>
                <a:path w="8884" h="5193" extrusionOk="0">
                  <a:moveTo>
                    <a:pt x="8266" y="0"/>
                  </a:moveTo>
                  <a:cubicBezTo>
                    <a:pt x="6833" y="0"/>
                    <a:pt x="3067" y="2396"/>
                    <a:pt x="307" y="4503"/>
                  </a:cubicBezTo>
                  <a:cubicBezTo>
                    <a:pt x="0" y="4738"/>
                    <a:pt x="194" y="5193"/>
                    <a:pt x="528" y="5193"/>
                  </a:cubicBezTo>
                  <a:cubicBezTo>
                    <a:pt x="569" y="5193"/>
                    <a:pt x="612" y="5186"/>
                    <a:pt x="657" y="5171"/>
                  </a:cubicBezTo>
                  <a:cubicBezTo>
                    <a:pt x="3563" y="4206"/>
                    <a:pt x="8710" y="2268"/>
                    <a:pt x="8847" y="618"/>
                  </a:cubicBezTo>
                  <a:cubicBezTo>
                    <a:pt x="8884" y="187"/>
                    <a:pt x="8666" y="0"/>
                    <a:pt x="8266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</p:grpSp>
      <p:grpSp>
        <p:nvGrpSpPr>
          <p:cNvPr id="461" name="Google Shape;461;p26"/>
          <p:cNvGrpSpPr/>
          <p:nvPr/>
        </p:nvGrpSpPr>
        <p:grpSpPr>
          <a:xfrm>
            <a:off x="7899845" y="4120808"/>
            <a:ext cx="897921" cy="713486"/>
            <a:chOff x="5185525" y="3461850"/>
            <a:chExt cx="508018" cy="403669"/>
          </a:xfrm>
        </p:grpSpPr>
        <p:sp>
          <p:nvSpPr>
            <p:cNvPr id="462" name="Google Shape;462;p26"/>
            <p:cNvSpPr/>
            <p:nvPr/>
          </p:nvSpPr>
          <p:spPr>
            <a:xfrm>
              <a:off x="5228748" y="3461850"/>
              <a:ext cx="403985" cy="403669"/>
            </a:xfrm>
            <a:custGeom>
              <a:avLst/>
              <a:gdLst/>
              <a:ahLst/>
              <a:cxnLst/>
              <a:rect l="l" t="t" r="r" b="b"/>
              <a:pathLst>
                <a:path w="5122" h="5118" extrusionOk="0">
                  <a:moveTo>
                    <a:pt x="2559" y="1"/>
                  </a:moveTo>
                  <a:cubicBezTo>
                    <a:pt x="1146" y="1"/>
                    <a:pt x="0" y="1146"/>
                    <a:pt x="0" y="2559"/>
                  </a:cubicBezTo>
                  <a:cubicBezTo>
                    <a:pt x="0" y="2716"/>
                    <a:pt x="17" y="2873"/>
                    <a:pt x="44" y="3023"/>
                  </a:cubicBezTo>
                  <a:cubicBezTo>
                    <a:pt x="64" y="3137"/>
                    <a:pt x="94" y="3251"/>
                    <a:pt x="131" y="3357"/>
                  </a:cubicBezTo>
                  <a:cubicBezTo>
                    <a:pt x="191" y="3541"/>
                    <a:pt x="271" y="3715"/>
                    <a:pt x="368" y="3879"/>
                  </a:cubicBezTo>
                  <a:cubicBezTo>
                    <a:pt x="428" y="3976"/>
                    <a:pt x="492" y="4073"/>
                    <a:pt x="565" y="4159"/>
                  </a:cubicBezTo>
                  <a:cubicBezTo>
                    <a:pt x="1033" y="4743"/>
                    <a:pt x="1754" y="5118"/>
                    <a:pt x="2559" y="5118"/>
                  </a:cubicBezTo>
                  <a:cubicBezTo>
                    <a:pt x="3975" y="5118"/>
                    <a:pt x="5121" y="3972"/>
                    <a:pt x="5121" y="2559"/>
                  </a:cubicBezTo>
                  <a:cubicBezTo>
                    <a:pt x="5121" y="2399"/>
                    <a:pt x="5104" y="2242"/>
                    <a:pt x="5077" y="2092"/>
                  </a:cubicBezTo>
                  <a:cubicBezTo>
                    <a:pt x="5054" y="1975"/>
                    <a:pt x="5027" y="1861"/>
                    <a:pt x="4987" y="1748"/>
                  </a:cubicBezTo>
                  <a:cubicBezTo>
                    <a:pt x="4910" y="1517"/>
                    <a:pt x="4801" y="1300"/>
                    <a:pt x="4664" y="1099"/>
                  </a:cubicBezTo>
                  <a:cubicBezTo>
                    <a:pt x="4600" y="1009"/>
                    <a:pt x="4533" y="923"/>
                    <a:pt x="4460" y="843"/>
                  </a:cubicBezTo>
                  <a:cubicBezTo>
                    <a:pt x="3992" y="325"/>
                    <a:pt x="3314" y="1"/>
                    <a:pt x="2559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5185525" y="3515878"/>
              <a:ext cx="508018" cy="281180"/>
            </a:xfrm>
            <a:custGeom>
              <a:avLst/>
              <a:gdLst/>
              <a:ahLst/>
              <a:cxnLst/>
              <a:rect l="l" t="t" r="r" b="b"/>
              <a:pathLst>
                <a:path w="6441" h="3565" extrusionOk="0">
                  <a:moveTo>
                    <a:pt x="5870" y="1"/>
                  </a:moveTo>
                  <a:cubicBezTo>
                    <a:pt x="5602" y="7"/>
                    <a:pt x="5281" y="50"/>
                    <a:pt x="5008" y="158"/>
                  </a:cubicBezTo>
                  <a:cubicBezTo>
                    <a:pt x="5081" y="238"/>
                    <a:pt x="5148" y="324"/>
                    <a:pt x="5212" y="414"/>
                  </a:cubicBezTo>
                  <a:cubicBezTo>
                    <a:pt x="5425" y="354"/>
                    <a:pt x="5642" y="324"/>
                    <a:pt x="5862" y="324"/>
                  </a:cubicBezTo>
                  <a:cubicBezTo>
                    <a:pt x="5933" y="324"/>
                    <a:pt x="6023" y="324"/>
                    <a:pt x="6060" y="364"/>
                  </a:cubicBezTo>
                  <a:cubicBezTo>
                    <a:pt x="6086" y="394"/>
                    <a:pt x="6093" y="454"/>
                    <a:pt x="6070" y="511"/>
                  </a:cubicBezTo>
                  <a:cubicBezTo>
                    <a:pt x="6040" y="588"/>
                    <a:pt x="5973" y="659"/>
                    <a:pt x="5903" y="728"/>
                  </a:cubicBezTo>
                  <a:cubicBezTo>
                    <a:pt x="5786" y="842"/>
                    <a:pt x="5662" y="955"/>
                    <a:pt x="5535" y="1063"/>
                  </a:cubicBezTo>
                  <a:cubicBezTo>
                    <a:pt x="4447" y="1988"/>
                    <a:pt x="2977" y="2666"/>
                    <a:pt x="966" y="3180"/>
                  </a:cubicBezTo>
                  <a:cubicBezTo>
                    <a:pt x="949" y="3184"/>
                    <a:pt x="932" y="3187"/>
                    <a:pt x="916" y="3194"/>
                  </a:cubicBezTo>
                  <a:cubicBezTo>
                    <a:pt x="801" y="3222"/>
                    <a:pt x="690" y="3245"/>
                    <a:pt x="588" y="3245"/>
                  </a:cubicBezTo>
                  <a:cubicBezTo>
                    <a:pt x="523" y="3245"/>
                    <a:pt x="462" y="3236"/>
                    <a:pt x="405" y="3214"/>
                  </a:cubicBezTo>
                  <a:cubicBezTo>
                    <a:pt x="351" y="3190"/>
                    <a:pt x="328" y="3133"/>
                    <a:pt x="351" y="3090"/>
                  </a:cubicBezTo>
                  <a:cubicBezTo>
                    <a:pt x="428" y="2930"/>
                    <a:pt x="542" y="2786"/>
                    <a:pt x="679" y="2672"/>
                  </a:cubicBezTo>
                  <a:cubicBezTo>
                    <a:pt x="642" y="2566"/>
                    <a:pt x="612" y="2452"/>
                    <a:pt x="592" y="2338"/>
                  </a:cubicBezTo>
                  <a:cubicBezTo>
                    <a:pt x="365" y="2489"/>
                    <a:pt x="181" y="2703"/>
                    <a:pt x="61" y="2950"/>
                  </a:cubicBezTo>
                  <a:cubicBezTo>
                    <a:pt x="30" y="3010"/>
                    <a:pt x="1" y="3087"/>
                    <a:pt x="7" y="3173"/>
                  </a:cubicBezTo>
                  <a:cubicBezTo>
                    <a:pt x="18" y="3317"/>
                    <a:pt x="121" y="3444"/>
                    <a:pt x="285" y="3511"/>
                  </a:cubicBezTo>
                  <a:cubicBezTo>
                    <a:pt x="385" y="3551"/>
                    <a:pt x="485" y="3565"/>
                    <a:pt x="588" y="3565"/>
                  </a:cubicBezTo>
                  <a:cubicBezTo>
                    <a:pt x="742" y="3565"/>
                    <a:pt x="895" y="3531"/>
                    <a:pt x="1046" y="3491"/>
                  </a:cubicBezTo>
                  <a:cubicBezTo>
                    <a:pt x="1066" y="3485"/>
                    <a:pt x="1089" y="3480"/>
                    <a:pt x="1113" y="3474"/>
                  </a:cubicBezTo>
                  <a:cubicBezTo>
                    <a:pt x="3070" y="2967"/>
                    <a:pt x="4523" y="2302"/>
                    <a:pt x="5625" y="1407"/>
                  </a:cubicBezTo>
                  <a:cubicBezTo>
                    <a:pt x="5802" y="1263"/>
                    <a:pt x="5970" y="1112"/>
                    <a:pt x="6126" y="959"/>
                  </a:cubicBezTo>
                  <a:cubicBezTo>
                    <a:pt x="6220" y="866"/>
                    <a:pt x="6317" y="765"/>
                    <a:pt x="6371" y="631"/>
                  </a:cubicBezTo>
                  <a:cubicBezTo>
                    <a:pt x="6440" y="451"/>
                    <a:pt x="6411" y="261"/>
                    <a:pt x="6291" y="141"/>
                  </a:cubicBezTo>
                  <a:cubicBezTo>
                    <a:pt x="6170" y="17"/>
                    <a:pt x="6003" y="1"/>
                    <a:pt x="5870" y="1"/>
                  </a:cubicBez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8197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164464"/>
            <a:ext cx="5486400" cy="3537304"/>
            <a:chOff x="1676400" y="1164464"/>
            <a:chExt cx="5486400" cy="3537304"/>
          </a:xfrm>
        </p:grpSpPr>
        <p:grpSp>
          <p:nvGrpSpPr>
            <p:cNvPr id="1418" name="Google Shape;1418;p46"/>
            <p:cNvGrpSpPr/>
            <p:nvPr/>
          </p:nvGrpSpPr>
          <p:grpSpPr>
            <a:xfrm>
              <a:off x="1676400" y="1164464"/>
              <a:ext cx="5486400" cy="3537304"/>
              <a:chOff x="2371683" y="929768"/>
              <a:chExt cx="2388300" cy="3284100"/>
            </a:xfrm>
          </p:grpSpPr>
          <p:grpSp>
            <p:nvGrpSpPr>
              <p:cNvPr id="1419" name="Google Shape;1419;p46"/>
              <p:cNvGrpSpPr/>
              <p:nvPr/>
            </p:nvGrpSpPr>
            <p:grpSpPr>
              <a:xfrm>
                <a:off x="2371683" y="929768"/>
                <a:ext cx="2388300" cy="3284100"/>
                <a:chOff x="1835466" y="929768"/>
                <a:chExt cx="2388300" cy="3284100"/>
              </a:xfrm>
            </p:grpSpPr>
            <p:sp>
              <p:nvSpPr>
                <p:cNvPr id="1420" name="Google Shape;1420;p46"/>
                <p:cNvSpPr/>
                <p:nvPr/>
              </p:nvSpPr>
              <p:spPr>
                <a:xfrm>
                  <a:off x="1835466" y="929768"/>
                  <a:ext cx="2388300" cy="3284100"/>
                </a:xfrm>
                <a:prstGeom prst="roundRect">
                  <a:avLst>
                    <a:gd name="adj" fmla="val 4846"/>
                  </a:avLst>
                </a:prstGeom>
                <a:solidFill>
                  <a:srgbClr val="799C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21" name="Google Shape;1421;p46"/>
                <p:cNvSpPr/>
                <p:nvPr/>
              </p:nvSpPr>
              <p:spPr>
                <a:xfrm>
                  <a:off x="2010540" y="1124747"/>
                  <a:ext cx="2038200" cy="29091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46"/>
                <p:cNvSpPr/>
                <p:nvPr/>
              </p:nvSpPr>
              <p:spPr>
                <a:xfrm>
                  <a:off x="2947422" y="4067543"/>
                  <a:ext cx="164400" cy="975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3" name="Google Shape;1423;p46"/>
              <p:cNvSpPr/>
              <p:nvPr/>
            </p:nvSpPr>
            <p:spPr>
              <a:xfrm>
                <a:off x="3568016" y="996800"/>
                <a:ext cx="54600" cy="546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46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1374476"/>
              <a:ext cx="4703331" cy="3169685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3" name="track-97ff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76400" y="1200150"/>
            <a:ext cx="5486400" cy="3537304"/>
            <a:chOff x="1676400" y="1164464"/>
            <a:chExt cx="5486400" cy="3537304"/>
          </a:xfrm>
        </p:grpSpPr>
        <p:grpSp>
          <p:nvGrpSpPr>
            <p:cNvPr id="16" name="Google Shape;1418;p46"/>
            <p:cNvGrpSpPr/>
            <p:nvPr/>
          </p:nvGrpSpPr>
          <p:grpSpPr>
            <a:xfrm>
              <a:off x="1676400" y="1164464"/>
              <a:ext cx="5486400" cy="3537304"/>
              <a:chOff x="2371683" y="929768"/>
              <a:chExt cx="2388300" cy="3284100"/>
            </a:xfrm>
          </p:grpSpPr>
          <p:grpSp>
            <p:nvGrpSpPr>
              <p:cNvPr id="18" name="Google Shape;1419;p46"/>
              <p:cNvGrpSpPr/>
              <p:nvPr/>
            </p:nvGrpSpPr>
            <p:grpSpPr>
              <a:xfrm>
                <a:off x="2371683" y="929768"/>
                <a:ext cx="2388300" cy="3284100"/>
                <a:chOff x="1835466" y="929768"/>
                <a:chExt cx="2388300" cy="3284100"/>
              </a:xfrm>
            </p:grpSpPr>
            <p:sp>
              <p:nvSpPr>
                <p:cNvPr id="20" name="Google Shape;1420;p46"/>
                <p:cNvSpPr/>
                <p:nvPr/>
              </p:nvSpPr>
              <p:spPr>
                <a:xfrm>
                  <a:off x="1835466" y="929768"/>
                  <a:ext cx="2388300" cy="3284100"/>
                </a:xfrm>
                <a:prstGeom prst="roundRect">
                  <a:avLst>
                    <a:gd name="adj" fmla="val 4846"/>
                  </a:avLst>
                </a:prstGeom>
                <a:solidFill>
                  <a:srgbClr val="799C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1" name="Google Shape;1421;p46"/>
                <p:cNvSpPr/>
                <p:nvPr/>
              </p:nvSpPr>
              <p:spPr>
                <a:xfrm>
                  <a:off x="2010540" y="1124747"/>
                  <a:ext cx="2038200" cy="29091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422;p46"/>
                <p:cNvSpPr/>
                <p:nvPr/>
              </p:nvSpPr>
              <p:spPr>
                <a:xfrm>
                  <a:off x="2947422" y="4067543"/>
                  <a:ext cx="164400" cy="975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" name="Google Shape;1423;p46"/>
              <p:cNvSpPr/>
              <p:nvPr/>
            </p:nvSpPr>
            <p:spPr>
              <a:xfrm>
                <a:off x="3568016" y="996800"/>
                <a:ext cx="54600" cy="546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" name="Google Shape;1424;p46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1374476"/>
              <a:ext cx="4703331" cy="3133391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1676400" y="1123950"/>
            <a:ext cx="5486400" cy="3537304"/>
            <a:chOff x="1676400" y="1164464"/>
            <a:chExt cx="5486400" cy="3537304"/>
          </a:xfrm>
        </p:grpSpPr>
        <p:grpSp>
          <p:nvGrpSpPr>
            <p:cNvPr id="24" name="Google Shape;1418;p46"/>
            <p:cNvGrpSpPr/>
            <p:nvPr/>
          </p:nvGrpSpPr>
          <p:grpSpPr>
            <a:xfrm>
              <a:off x="1676400" y="1164464"/>
              <a:ext cx="5486400" cy="3537304"/>
              <a:chOff x="2371683" y="929768"/>
              <a:chExt cx="2388300" cy="3284100"/>
            </a:xfrm>
          </p:grpSpPr>
          <p:grpSp>
            <p:nvGrpSpPr>
              <p:cNvPr id="26" name="Google Shape;1419;p46"/>
              <p:cNvGrpSpPr/>
              <p:nvPr/>
            </p:nvGrpSpPr>
            <p:grpSpPr>
              <a:xfrm>
                <a:off x="2371683" y="929768"/>
                <a:ext cx="2388300" cy="3284100"/>
                <a:chOff x="1835466" y="929768"/>
                <a:chExt cx="2388300" cy="3284100"/>
              </a:xfrm>
            </p:grpSpPr>
            <p:sp>
              <p:nvSpPr>
                <p:cNvPr id="28" name="Google Shape;1420;p46"/>
                <p:cNvSpPr/>
                <p:nvPr/>
              </p:nvSpPr>
              <p:spPr>
                <a:xfrm>
                  <a:off x="1835466" y="929768"/>
                  <a:ext cx="2388300" cy="3284100"/>
                </a:xfrm>
                <a:prstGeom prst="roundRect">
                  <a:avLst>
                    <a:gd name="adj" fmla="val 4846"/>
                  </a:avLst>
                </a:prstGeom>
                <a:solidFill>
                  <a:srgbClr val="799C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" name="Google Shape;1421;p46"/>
                <p:cNvSpPr/>
                <p:nvPr/>
              </p:nvSpPr>
              <p:spPr>
                <a:xfrm>
                  <a:off x="2010540" y="1124747"/>
                  <a:ext cx="2038200" cy="29091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422;p46"/>
                <p:cNvSpPr/>
                <p:nvPr/>
              </p:nvSpPr>
              <p:spPr>
                <a:xfrm>
                  <a:off x="2947422" y="4067543"/>
                  <a:ext cx="164400" cy="975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" name="Google Shape;1423;p46"/>
              <p:cNvSpPr/>
              <p:nvPr/>
            </p:nvSpPr>
            <p:spPr>
              <a:xfrm>
                <a:off x="3568016" y="996800"/>
                <a:ext cx="54600" cy="546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5" name="Google Shape;1424;p46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1374476"/>
              <a:ext cx="4703331" cy="3133392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1676400" y="1168046"/>
            <a:ext cx="5486400" cy="3537304"/>
            <a:chOff x="1676400" y="1164464"/>
            <a:chExt cx="5486400" cy="3537304"/>
          </a:xfrm>
        </p:grpSpPr>
        <p:grpSp>
          <p:nvGrpSpPr>
            <p:cNvPr id="32" name="Google Shape;1418;p46"/>
            <p:cNvGrpSpPr/>
            <p:nvPr/>
          </p:nvGrpSpPr>
          <p:grpSpPr>
            <a:xfrm>
              <a:off x="1676400" y="1164464"/>
              <a:ext cx="5486400" cy="3537304"/>
              <a:chOff x="2371683" y="929768"/>
              <a:chExt cx="2388300" cy="3284100"/>
            </a:xfrm>
          </p:grpSpPr>
          <p:grpSp>
            <p:nvGrpSpPr>
              <p:cNvPr id="34" name="Google Shape;1419;p46"/>
              <p:cNvGrpSpPr/>
              <p:nvPr/>
            </p:nvGrpSpPr>
            <p:grpSpPr>
              <a:xfrm>
                <a:off x="2371683" y="929768"/>
                <a:ext cx="2388300" cy="3284100"/>
                <a:chOff x="1835466" y="929768"/>
                <a:chExt cx="2388300" cy="3284100"/>
              </a:xfrm>
            </p:grpSpPr>
            <p:sp>
              <p:nvSpPr>
                <p:cNvPr id="36" name="Google Shape;1420;p46"/>
                <p:cNvSpPr/>
                <p:nvPr/>
              </p:nvSpPr>
              <p:spPr>
                <a:xfrm>
                  <a:off x="1835466" y="929768"/>
                  <a:ext cx="2388300" cy="3284100"/>
                </a:xfrm>
                <a:prstGeom prst="roundRect">
                  <a:avLst>
                    <a:gd name="adj" fmla="val 4846"/>
                  </a:avLst>
                </a:prstGeom>
                <a:solidFill>
                  <a:srgbClr val="799C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7" name="Google Shape;1421;p46"/>
                <p:cNvSpPr/>
                <p:nvPr/>
              </p:nvSpPr>
              <p:spPr>
                <a:xfrm>
                  <a:off x="2010540" y="1124747"/>
                  <a:ext cx="2038200" cy="2909100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422;p46"/>
                <p:cNvSpPr/>
                <p:nvPr/>
              </p:nvSpPr>
              <p:spPr>
                <a:xfrm>
                  <a:off x="2947422" y="4067543"/>
                  <a:ext cx="164400" cy="975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" name="Google Shape;1423;p46"/>
              <p:cNvSpPr/>
              <p:nvPr/>
            </p:nvSpPr>
            <p:spPr>
              <a:xfrm>
                <a:off x="3568016" y="996800"/>
                <a:ext cx="54600" cy="546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3" name="Google Shape;1424;p46"/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1374475"/>
              <a:ext cx="4703331" cy="3165495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9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990600" y="-38904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4709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nny\Downloads\hinh-3-unit-11-f-f-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38968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-110728"/>
            <a:ext cx="18065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-110728"/>
            <a:ext cx="1804988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034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3"/>
          <p:cNvSpPr/>
          <p:nvPr/>
        </p:nvSpPr>
        <p:spPr>
          <a:xfrm>
            <a:off x="4348638" y="4505700"/>
            <a:ext cx="4064100" cy="162900"/>
          </a:xfrm>
          <a:prstGeom prst="ellipse">
            <a:avLst/>
          </a:prstGeom>
          <a:solidFill>
            <a:srgbClr val="41294A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3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smtClean="0">
                <a:solidFill>
                  <a:srgbClr val="FFC000"/>
                </a:solidFill>
              </a:rPr>
              <a:t>2. Listen and repeat</a:t>
            </a:r>
            <a:endParaRPr sz="4500" dirty="0">
              <a:solidFill>
                <a:srgbClr val="FFC000"/>
              </a:solidFill>
            </a:endParaRPr>
          </a:p>
        </p:txBody>
      </p:sp>
      <p:grpSp>
        <p:nvGrpSpPr>
          <p:cNvPr id="940" name="Google Shape;940;p33"/>
          <p:cNvGrpSpPr/>
          <p:nvPr/>
        </p:nvGrpSpPr>
        <p:grpSpPr>
          <a:xfrm>
            <a:off x="4346918" y="1504551"/>
            <a:ext cx="4064186" cy="3075162"/>
            <a:chOff x="3152492" y="724058"/>
            <a:chExt cx="4436400" cy="3356797"/>
          </a:xfrm>
        </p:grpSpPr>
        <p:sp>
          <p:nvSpPr>
            <p:cNvPr id="941" name="Google Shape;941;p33"/>
            <p:cNvSpPr/>
            <p:nvPr/>
          </p:nvSpPr>
          <p:spPr>
            <a:xfrm>
              <a:off x="3152492" y="724058"/>
              <a:ext cx="4436400" cy="2806800"/>
            </a:xfrm>
            <a:prstGeom prst="roundRect">
              <a:avLst>
                <a:gd name="adj" fmla="val 3857"/>
              </a:avLst>
            </a:pr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3306784" y="865826"/>
              <a:ext cx="4135200" cy="25215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613249" y="3508679"/>
              <a:ext cx="1515007" cy="572176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rgbClr val="799CF2"/>
            </a:solidFill>
            <a:ln>
              <a:noFill/>
            </a:ln>
          </p:spPr>
        </p:sp>
        <p:cxnSp>
          <p:nvCxnSpPr>
            <p:cNvPr id="944" name="Google Shape;944;p33"/>
            <p:cNvCxnSpPr/>
            <p:nvPr/>
          </p:nvCxnSpPr>
          <p:spPr>
            <a:xfrm>
              <a:off x="4629623" y="4026704"/>
              <a:ext cx="14931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5" name="Google Shape;945;p33"/>
          <p:cNvPicPr preferRelativeResize="0"/>
          <p:nvPr/>
        </p:nvPicPr>
        <p:blipFill rotWithShape="1">
          <a:blip r:embed="rId3">
            <a:alphaModFix/>
          </a:blip>
          <a:srcRect l="3772" r="3772"/>
          <a:stretch/>
        </p:blipFill>
        <p:spPr>
          <a:xfrm>
            <a:off x="4496275" y="1644793"/>
            <a:ext cx="3768888" cy="229301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945;p33"/>
          <p:cNvPicPr preferRelativeResize="0"/>
          <p:nvPr/>
        </p:nvPicPr>
        <p:blipFill rotWithShape="1">
          <a:blip r:embed="rId3">
            <a:alphaModFix/>
          </a:blip>
          <a:srcRect l="3772" t="27831" r="78236" b="24814"/>
          <a:stretch/>
        </p:blipFill>
        <p:spPr>
          <a:xfrm>
            <a:off x="4516840" y="2246472"/>
            <a:ext cx="2950760" cy="108585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4" name="Picture 2" descr="Watching Sport Clipar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/>
        </p:blipFill>
        <p:spPr bwMode="auto">
          <a:xfrm>
            <a:off x="4658667" y="1417850"/>
            <a:ext cx="3440687" cy="26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45;p28"/>
          <p:cNvSpPr txBox="1">
            <a:spLocks/>
          </p:cNvSpPr>
          <p:nvPr/>
        </p:nvSpPr>
        <p:spPr>
          <a:xfrm>
            <a:off x="76200" y="1812295"/>
            <a:ext cx="4098682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3000" dirty="0" smtClean="0"/>
              <a:t>I turned on the TV </a:t>
            </a:r>
            <a:r>
              <a:rPr lang="en-US" sz="3000" dirty="0" smtClean="0">
                <a:solidFill>
                  <a:srgbClr val="FF0000"/>
                </a:solidFill>
              </a:rPr>
              <a:t>to watch</a:t>
            </a:r>
            <a:r>
              <a:rPr lang="en-US" sz="3000" dirty="0" smtClean="0"/>
              <a:t> sports.</a:t>
            </a:r>
            <a:endParaRPr lang="en-US" sz="3000" dirty="0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3"/>
          <p:cNvSpPr/>
          <p:nvPr/>
        </p:nvSpPr>
        <p:spPr>
          <a:xfrm>
            <a:off x="4348638" y="4505700"/>
            <a:ext cx="4064100" cy="162900"/>
          </a:xfrm>
          <a:prstGeom prst="ellipse">
            <a:avLst/>
          </a:prstGeom>
          <a:solidFill>
            <a:srgbClr val="41294A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33"/>
          <p:cNvGrpSpPr/>
          <p:nvPr/>
        </p:nvGrpSpPr>
        <p:grpSpPr>
          <a:xfrm>
            <a:off x="4267200" y="1504551"/>
            <a:ext cx="4064186" cy="3075162"/>
            <a:chOff x="3152492" y="724058"/>
            <a:chExt cx="4436400" cy="3356797"/>
          </a:xfrm>
        </p:grpSpPr>
        <p:sp>
          <p:nvSpPr>
            <p:cNvPr id="941" name="Google Shape;941;p33"/>
            <p:cNvSpPr/>
            <p:nvPr/>
          </p:nvSpPr>
          <p:spPr>
            <a:xfrm>
              <a:off x="3152492" y="724058"/>
              <a:ext cx="4436400" cy="2806800"/>
            </a:xfrm>
            <a:prstGeom prst="roundRect">
              <a:avLst>
                <a:gd name="adj" fmla="val 3857"/>
              </a:avLst>
            </a:pr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3306784" y="865826"/>
              <a:ext cx="4135200" cy="25215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613249" y="3508679"/>
              <a:ext cx="1515007" cy="572176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rgbClr val="799CF2"/>
            </a:solidFill>
            <a:ln>
              <a:noFill/>
            </a:ln>
          </p:spPr>
        </p:sp>
        <p:cxnSp>
          <p:nvCxnSpPr>
            <p:cNvPr id="944" name="Google Shape;944;p33"/>
            <p:cNvCxnSpPr/>
            <p:nvPr/>
          </p:nvCxnSpPr>
          <p:spPr>
            <a:xfrm>
              <a:off x="4629623" y="4026704"/>
              <a:ext cx="14931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5" name="Google Shape;945;p33"/>
          <p:cNvPicPr preferRelativeResize="0"/>
          <p:nvPr/>
        </p:nvPicPr>
        <p:blipFill rotWithShape="1">
          <a:blip r:embed="rId3">
            <a:alphaModFix/>
          </a:blip>
          <a:srcRect l="3772" r="3772"/>
          <a:stretch/>
        </p:blipFill>
        <p:spPr>
          <a:xfrm>
            <a:off x="4486298" y="1644793"/>
            <a:ext cx="3768888" cy="229301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945;p33"/>
          <p:cNvPicPr preferRelativeResize="0"/>
          <p:nvPr/>
        </p:nvPicPr>
        <p:blipFill rotWithShape="1">
          <a:blip r:embed="rId3">
            <a:alphaModFix/>
          </a:blip>
          <a:srcRect l="3772" t="27831" r="78236" b="24814"/>
          <a:stretch/>
        </p:blipFill>
        <p:spPr>
          <a:xfrm>
            <a:off x="4516840" y="2246472"/>
            <a:ext cx="2950760" cy="108585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545;p28"/>
          <p:cNvSpPr txBox="1">
            <a:spLocks/>
          </p:cNvSpPr>
          <p:nvPr/>
        </p:nvSpPr>
        <p:spPr>
          <a:xfrm>
            <a:off x="-228600" y="1812295"/>
            <a:ext cx="457551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800" dirty="0" smtClean="0"/>
              <a:t>I turned off the TV </a:t>
            </a:r>
            <a:r>
              <a:rPr lang="en-US" sz="2800" dirty="0" smtClean="0">
                <a:solidFill>
                  <a:srgbClr val="FF0000"/>
                </a:solidFill>
              </a:rPr>
              <a:t>to play</a:t>
            </a:r>
            <a:r>
              <a:rPr lang="en-US" sz="2800" dirty="0" smtClean="0"/>
              <a:t> a video game.</a:t>
            </a:r>
            <a:endParaRPr lang="en-US" sz="2800" dirty="0"/>
          </a:p>
        </p:txBody>
      </p:sp>
      <p:pic>
        <p:nvPicPr>
          <p:cNvPr id="6146" name="Picture 2" descr="Happy Little Kid Playing Video Game Royalty Free Cliparts, Vectors ..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FCFF"/>
              </a:clrFrom>
              <a:clrTo>
                <a:srgbClr val="F4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174144" cy="28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92125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enny\Downloads\hinh-4-unit-11-f-f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4950"/>
            <a:ext cx="891168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7200" y="3105150"/>
            <a:ext cx="44196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-98ff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438150"/>
            <a:ext cx="609600" cy="609600"/>
          </a:xfrm>
          <a:prstGeom prst="rect">
            <a:avLst/>
          </a:prstGeom>
        </p:spPr>
      </p:pic>
      <p:sp>
        <p:nvSpPr>
          <p:cNvPr id="7" name="Google Shape;938;p33"/>
          <p:cNvSpPr txBox="1">
            <a:spLocks noGrp="1"/>
          </p:cNvSpPr>
          <p:nvPr>
            <p:ph type="title"/>
          </p:nvPr>
        </p:nvSpPr>
        <p:spPr>
          <a:xfrm>
            <a:off x="914400" y="395375"/>
            <a:ext cx="74967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C000"/>
                </a:solidFill>
              </a:rPr>
              <a:t>How to talk about a purpose?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3"/>
          <p:cNvSpPr/>
          <p:nvPr/>
        </p:nvSpPr>
        <p:spPr>
          <a:xfrm>
            <a:off x="4348638" y="4505700"/>
            <a:ext cx="4064100" cy="162900"/>
          </a:xfrm>
          <a:prstGeom prst="ellipse">
            <a:avLst/>
          </a:prstGeom>
          <a:solidFill>
            <a:srgbClr val="41294A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33"/>
          <p:cNvGrpSpPr/>
          <p:nvPr/>
        </p:nvGrpSpPr>
        <p:grpSpPr>
          <a:xfrm>
            <a:off x="4267200" y="1504551"/>
            <a:ext cx="4064186" cy="3075162"/>
            <a:chOff x="3152492" y="724058"/>
            <a:chExt cx="4436400" cy="3356797"/>
          </a:xfrm>
        </p:grpSpPr>
        <p:sp>
          <p:nvSpPr>
            <p:cNvPr id="941" name="Google Shape;941;p33"/>
            <p:cNvSpPr/>
            <p:nvPr/>
          </p:nvSpPr>
          <p:spPr>
            <a:xfrm>
              <a:off x="3152492" y="724058"/>
              <a:ext cx="4436400" cy="2806800"/>
            </a:xfrm>
            <a:prstGeom prst="roundRect">
              <a:avLst>
                <a:gd name="adj" fmla="val 3857"/>
              </a:avLst>
            </a:pr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3306784" y="865826"/>
              <a:ext cx="4135200" cy="25215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613249" y="3508679"/>
              <a:ext cx="1515007" cy="572176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rgbClr val="799CF2"/>
            </a:solidFill>
            <a:ln>
              <a:noFill/>
            </a:ln>
          </p:spPr>
        </p:sp>
        <p:cxnSp>
          <p:nvCxnSpPr>
            <p:cNvPr id="944" name="Google Shape;944;p33"/>
            <p:cNvCxnSpPr/>
            <p:nvPr/>
          </p:nvCxnSpPr>
          <p:spPr>
            <a:xfrm>
              <a:off x="4629623" y="4026704"/>
              <a:ext cx="14931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5" name="Google Shape;945;p33"/>
          <p:cNvPicPr preferRelativeResize="0"/>
          <p:nvPr/>
        </p:nvPicPr>
        <p:blipFill rotWithShape="1">
          <a:blip r:embed="rId3">
            <a:alphaModFix/>
          </a:blip>
          <a:srcRect l="3772" r="3772"/>
          <a:stretch/>
        </p:blipFill>
        <p:spPr>
          <a:xfrm>
            <a:off x="4486298" y="1644793"/>
            <a:ext cx="3768888" cy="229301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945;p33"/>
          <p:cNvPicPr preferRelativeResize="0"/>
          <p:nvPr/>
        </p:nvPicPr>
        <p:blipFill rotWithShape="1">
          <a:blip r:embed="rId3">
            <a:alphaModFix/>
          </a:blip>
          <a:srcRect l="3772" t="27831" r="78236" b="24814"/>
          <a:stretch/>
        </p:blipFill>
        <p:spPr>
          <a:xfrm>
            <a:off x="4516840" y="2246472"/>
            <a:ext cx="2950760" cy="108585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545;p28"/>
          <p:cNvSpPr txBox="1">
            <a:spLocks/>
          </p:cNvSpPr>
          <p:nvPr/>
        </p:nvSpPr>
        <p:spPr>
          <a:xfrm>
            <a:off x="76200" y="1812295"/>
            <a:ext cx="404211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800" dirty="0" smtClean="0"/>
              <a:t>I use a pencil </a:t>
            </a:r>
            <a:r>
              <a:rPr lang="en-US" sz="2800" dirty="0" smtClean="0">
                <a:solidFill>
                  <a:srgbClr val="FF0000"/>
                </a:solidFill>
              </a:rPr>
              <a:t>to draw</a:t>
            </a:r>
            <a:r>
              <a:rPr lang="en-US" sz="2800" dirty="0" smtClean="0"/>
              <a:t> a picture.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6840" y="1644793"/>
            <a:ext cx="3738345" cy="22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Google Shape;938;p33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C000"/>
                </a:solidFill>
              </a:rPr>
              <a:t>W</a:t>
            </a:r>
            <a:r>
              <a:rPr lang="en" sz="3600" dirty="0" smtClean="0">
                <a:solidFill>
                  <a:srgbClr val="FFC000"/>
                </a:solidFill>
              </a:rPr>
              <a:t>rite sentences with </a:t>
            </a:r>
            <a:r>
              <a:rPr lang="en" sz="3600" dirty="0" smtClean="0">
                <a:solidFill>
                  <a:srgbClr val="FF0000"/>
                </a:solidFill>
              </a:rPr>
              <a:t>to</a:t>
            </a:r>
            <a:endParaRPr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73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3"/>
          <p:cNvSpPr/>
          <p:nvPr/>
        </p:nvSpPr>
        <p:spPr>
          <a:xfrm>
            <a:off x="4348638" y="4505700"/>
            <a:ext cx="4064100" cy="162900"/>
          </a:xfrm>
          <a:prstGeom prst="ellipse">
            <a:avLst/>
          </a:prstGeom>
          <a:solidFill>
            <a:srgbClr val="41294A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33"/>
          <p:cNvGrpSpPr/>
          <p:nvPr/>
        </p:nvGrpSpPr>
        <p:grpSpPr>
          <a:xfrm>
            <a:off x="4267200" y="1504551"/>
            <a:ext cx="4064186" cy="3075162"/>
            <a:chOff x="3152492" y="724058"/>
            <a:chExt cx="4436400" cy="3356797"/>
          </a:xfrm>
        </p:grpSpPr>
        <p:sp>
          <p:nvSpPr>
            <p:cNvPr id="941" name="Google Shape;941;p33"/>
            <p:cNvSpPr/>
            <p:nvPr/>
          </p:nvSpPr>
          <p:spPr>
            <a:xfrm>
              <a:off x="3152492" y="724058"/>
              <a:ext cx="4436400" cy="2806800"/>
            </a:xfrm>
            <a:prstGeom prst="roundRect">
              <a:avLst>
                <a:gd name="adj" fmla="val 3857"/>
              </a:avLst>
            </a:pr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3306784" y="865826"/>
              <a:ext cx="4135200" cy="25215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613249" y="3508679"/>
              <a:ext cx="1515007" cy="572176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rgbClr val="799CF2"/>
            </a:solidFill>
            <a:ln>
              <a:noFill/>
            </a:ln>
          </p:spPr>
        </p:sp>
        <p:cxnSp>
          <p:nvCxnSpPr>
            <p:cNvPr id="944" name="Google Shape;944;p33"/>
            <p:cNvCxnSpPr/>
            <p:nvPr/>
          </p:nvCxnSpPr>
          <p:spPr>
            <a:xfrm>
              <a:off x="4629623" y="4026704"/>
              <a:ext cx="14931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5" name="Google Shape;945;p33"/>
          <p:cNvPicPr preferRelativeResize="0"/>
          <p:nvPr/>
        </p:nvPicPr>
        <p:blipFill rotWithShape="1">
          <a:blip r:embed="rId3">
            <a:alphaModFix/>
          </a:blip>
          <a:srcRect l="3772" r="3772"/>
          <a:stretch/>
        </p:blipFill>
        <p:spPr>
          <a:xfrm>
            <a:off x="4486298" y="1644793"/>
            <a:ext cx="3768888" cy="229301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945;p33"/>
          <p:cNvPicPr preferRelativeResize="0"/>
          <p:nvPr/>
        </p:nvPicPr>
        <p:blipFill rotWithShape="1">
          <a:blip r:embed="rId3">
            <a:alphaModFix/>
          </a:blip>
          <a:srcRect l="3772" t="27831" r="78236" b="24814"/>
          <a:stretch/>
        </p:blipFill>
        <p:spPr>
          <a:xfrm>
            <a:off x="4516840" y="2246472"/>
            <a:ext cx="2950760" cy="1085851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545;p28"/>
          <p:cNvSpPr txBox="1">
            <a:spLocks/>
          </p:cNvSpPr>
          <p:nvPr/>
        </p:nvSpPr>
        <p:spPr>
          <a:xfrm>
            <a:off x="76200" y="1812295"/>
            <a:ext cx="427071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800" dirty="0" smtClean="0"/>
              <a:t>I used lots of money </a:t>
            </a:r>
            <a:r>
              <a:rPr lang="en-US" sz="2800" dirty="0" smtClean="0">
                <a:solidFill>
                  <a:srgbClr val="FF0000"/>
                </a:solidFill>
              </a:rPr>
              <a:t>to buy</a:t>
            </a:r>
            <a:r>
              <a:rPr lang="en-US" sz="2800" dirty="0" smtClean="0"/>
              <a:t> a new car.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 bwMode="auto">
          <a:xfrm>
            <a:off x="4572000" y="1644793"/>
            <a:ext cx="3624804" cy="22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31312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8"/>
          <p:cNvGrpSpPr/>
          <p:nvPr/>
        </p:nvGrpSpPr>
        <p:grpSpPr>
          <a:xfrm>
            <a:off x="3811279" y="2369601"/>
            <a:ext cx="1419137" cy="3554949"/>
            <a:chOff x="10245962" y="3982224"/>
            <a:chExt cx="3885725" cy="9733776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11912623" y="7726307"/>
              <a:ext cx="533521" cy="547683"/>
            </a:xfrm>
            <a:prstGeom prst="rect">
              <a:avLst/>
            </a:prstGeom>
            <a:solidFill>
              <a:srgbClr val="2F3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12172301" y="10294757"/>
              <a:ext cx="1378654" cy="1246453"/>
            </a:xfrm>
            <a:custGeom>
              <a:avLst/>
              <a:gdLst>
                <a:gd name="T0" fmla="*/ 287 w 287"/>
                <a:gd name="T1" fmla="*/ 0 h 260"/>
                <a:gd name="T2" fmla="*/ 150 w 287"/>
                <a:gd name="T3" fmla="*/ 148 h 260"/>
                <a:gd name="T4" fmla="*/ 150 w 287"/>
                <a:gd name="T5" fmla="*/ 260 h 260"/>
                <a:gd name="T6" fmla="*/ 0 w 287"/>
                <a:gd name="T7" fmla="*/ 260 h 260"/>
                <a:gd name="T8" fmla="*/ 0 w 287"/>
                <a:gd name="T9" fmla="*/ 67 h 260"/>
                <a:gd name="T10" fmla="*/ 287 w 287"/>
                <a:gd name="T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60">
                  <a:moveTo>
                    <a:pt x="287" y="0"/>
                  </a:moveTo>
                  <a:cubicBezTo>
                    <a:pt x="287" y="0"/>
                    <a:pt x="265" y="66"/>
                    <a:pt x="150" y="14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F89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11638780" y="8198449"/>
              <a:ext cx="1100091" cy="23512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12139251" y="8165398"/>
              <a:ext cx="1473081" cy="977335"/>
            </a:xfrm>
            <a:custGeom>
              <a:avLst/>
              <a:gdLst>
                <a:gd name="T0" fmla="*/ 81 w 307"/>
                <a:gd name="T1" fmla="*/ 193 h 203"/>
                <a:gd name="T2" fmla="*/ 265 w 307"/>
                <a:gd name="T3" fmla="*/ 113 h 203"/>
                <a:gd name="T4" fmla="*/ 297 w 307"/>
                <a:gd name="T5" fmla="*/ 43 h 203"/>
                <a:gd name="T6" fmla="*/ 226 w 307"/>
                <a:gd name="T7" fmla="*/ 11 h 203"/>
                <a:gd name="T8" fmla="*/ 43 w 307"/>
                <a:gd name="T9" fmla="*/ 91 h 203"/>
                <a:gd name="T10" fmla="*/ 11 w 307"/>
                <a:gd name="T11" fmla="*/ 161 h 203"/>
                <a:gd name="T12" fmla="*/ 81 w 307"/>
                <a:gd name="T13" fmla="*/ 19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203">
                  <a:moveTo>
                    <a:pt x="81" y="193"/>
                  </a:moveTo>
                  <a:cubicBezTo>
                    <a:pt x="265" y="113"/>
                    <a:pt x="265" y="113"/>
                    <a:pt x="265" y="113"/>
                  </a:cubicBezTo>
                  <a:cubicBezTo>
                    <a:pt x="293" y="103"/>
                    <a:pt x="307" y="72"/>
                    <a:pt x="297" y="43"/>
                  </a:cubicBezTo>
                  <a:cubicBezTo>
                    <a:pt x="286" y="15"/>
                    <a:pt x="255" y="0"/>
                    <a:pt x="226" y="1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15" y="101"/>
                    <a:pt x="0" y="132"/>
                    <a:pt x="11" y="161"/>
                  </a:cubicBezTo>
                  <a:cubicBezTo>
                    <a:pt x="21" y="189"/>
                    <a:pt x="53" y="203"/>
                    <a:pt x="81" y="193"/>
                  </a:cubicBezTo>
                  <a:close/>
                </a:path>
              </a:pathLst>
            </a:custGeom>
            <a:solidFill>
              <a:srgbClr val="F89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12172301" y="8727248"/>
              <a:ext cx="1491968" cy="2105750"/>
            </a:xfrm>
            <a:custGeom>
              <a:avLst/>
              <a:gdLst>
                <a:gd name="T0" fmla="*/ 230 w 311"/>
                <a:gd name="T1" fmla="*/ 245 h 439"/>
                <a:gd name="T2" fmla="*/ 268 w 311"/>
                <a:gd name="T3" fmla="*/ 229 h 439"/>
                <a:gd name="T4" fmla="*/ 300 w 311"/>
                <a:gd name="T5" fmla="*/ 159 h 439"/>
                <a:gd name="T6" fmla="*/ 237 w 311"/>
                <a:gd name="T7" fmla="*/ 125 h 439"/>
                <a:gd name="T8" fmla="*/ 265 w 311"/>
                <a:gd name="T9" fmla="*/ 113 h 439"/>
                <a:gd name="T10" fmla="*/ 297 w 311"/>
                <a:gd name="T11" fmla="*/ 42 h 439"/>
                <a:gd name="T12" fmla="*/ 227 w 311"/>
                <a:gd name="T13" fmla="*/ 10 h 439"/>
                <a:gd name="T14" fmla="*/ 43 w 311"/>
                <a:gd name="T15" fmla="*/ 90 h 439"/>
                <a:gd name="T16" fmla="*/ 11 w 311"/>
                <a:gd name="T17" fmla="*/ 160 h 439"/>
                <a:gd name="T18" fmla="*/ 74 w 311"/>
                <a:gd name="T19" fmla="*/ 194 h 439"/>
                <a:gd name="T20" fmla="*/ 46 w 311"/>
                <a:gd name="T21" fmla="*/ 206 h 439"/>
                <a:gd name="T22" fmla="*/ 14 w 311"/>
                <a:gd name="T23" fmla="*/ 276 h 439"/>
                <a:gd name="T24" fmla="*/ 83 w 311"/>
                <a:gd name="T25" fmla="*/ 309 h 439"/>
                <a:gd name="T26" fmla="*/ 43 w 311"/>
                <a:gd name="T27" fmla="*/ 326 h 439"/>
                <a:gd name="T28" fmla="*/ 11 w 311"/>
                <a:gd name="T29" fmla="*/ 396 h 439"/>
                <a:gd name="T30" fmla="*/ 81 w 311"/>
                <a:gd name="T31" fmla="*/ 428 h 439"/>
                <a:gd name="T32" fmla="*/ 265 w 311"/>
                <a:gd name="T33" fmla="*/ 349 h 439"/>
                <a:gd name="T34" fmla="*/ 297 w 311"/>
                <a:gd name="T35" fmla="*/ 279 h 439"/>
                <a:gd name="T36" fmla="*/ 230 w 311"/>
                <a:gd name="T37" fmla="*/ 24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1" h="439">
                  <a:moveTo>
                    <a:pt x="230" y="245"/>
                  </a:moveTo>
                  <a:cubicBezTo>
                    <a:pt x="268" y="229"/>
                    <a:pt x="268" y="229"/>
                    <a:pt x="268" y="229"/>
                  </a:cubicBezTo>
                  <a:cubicBezTo>
                    <a:pt x="296" y="219"/>
                    <a:pt x="311" y="187"/>
                    <a:pt x="300" y="159"/>
                  </a:cubicBezTo>
                  <a:cubicBezTo>
                    <a:pt x="291" y="133"/>
                    <a:pt x="263" y="119"/>
                    <a:pt x="237" y="125"/>
                  </a:cubicBezTo>
                  <a:cubicBezTo>
                    <a:pt x="265" y="113"/>
                    <a:pt x="265" y="113"/>
                    <a:pt x="265" y="113"/>
                  </a:cubicBezTo>
                  <a:cubicBezTo>
                    <a:pt x="293" y="102"/>
                    <a:pt x="307" y="71"/>
                    <a:pt x="297" y="42"/>
                  </a:cubicBezTo>
                  <a:cubicBezTo>
                    <a:pt x="286" y="14"/>
                    <a:pt x="255" y="0"/>
                    <a:pt x="227" y="1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14" y="100"/>
                    <a:pt x="0" y="132"/>
                    <a:pt x="11" y="160"/>
                  </a:cubicBezTo>
                  <a:cubicBezTo>
                    <a:pt x="21" y="186"/>
                    <a:pt x="48" y="200"/>
                    <a:pt x="74" y="194"/>
                  </a:cubicBezTo>
                  <a:cubicBezTo>
                    <a:pt x="46" y="206"/>
                    <a:pt x="46" y="206"/>
                    <a:pt x="46" y="206"/>
                  </a:cubicBezTo>
                  <a:cubicBezTo>
                    <a:pt x="18" y="217"/>
                    <a:pt x="4" y="248"/>
                    <a:pt x="14" y="276"/>
                  </a:cubicBezTo>
                  <a:cubicBezTo>
                    <a:pt x="25" y="304"/>
                    <a:pt x="55" y="319"/>
                    <a:pt x="83" y="309"/>
                  </a:cubicBezTo>
                  <a:cubicBezTo>
                    <a:pt x="43" y="326"/>
                    <a:pt x="43" y="326"/>
                    <a:pt x="43" y="326"/>
                  </a:cubicBezTo>
                  <a:cubicBezTo>
                    <a:pt x="14" y="337"/>
                    <a:pt x="0" y="368"/>
                    <a:pt x="11" y="396"/>
                  </a:cubicBezTo>
                  <a:cubicBezTo>
                    <a:pt x="21" y="425"/>
                    <a:pt x="53" y="439"/>
                    <a:pt x="81" y="428"/>
                  </a:cubicBezTo>
                  <a:cubicBezTo>
                    <a:pt x="265" y="349"/>
                    <a:pt x="265" y="349"/>
                    <a:pt x="265" y="349"/>
                  </a:cubicBezTo>
                  <a:cubicBezTo>
                    <a:pt x="293" y="339"/>
                    <a:pt x="307" y="307"/>
                    <a:pt x="297" y="279"/>
                  </a:cubicBezTo>
                  <a:cubicBezTo>
                    <a:pt x="287" y="252"/>
                    <a:pt x="257" y="237"/>
                    <a:pt x="230" y="245"/>
                  </a:cubicBezTo>
                  <a:close/>
                </a:path>
              </a:pathLst>
            </a:custGeom>
            <a:solidFill>
              <a:srgbClr val="F89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10245962" y="3982224"/>
              <a:ext cx="3885725" cy="3871561"/>
            </a:xfrm>
            <a:custGeom>
              <a:avLst/>
              <a:gdLst>
                <a:gd name="T0" fmla="*/ 404 w 809"/>
                <a:gd name="T1" fmla="*/ 60 h 808"/>
                <a:gd name="T2" fmla="*/ 60 w 809"/>
                <a:gd name="T3" fmla="*/ 404 h 808"/>
                <a:gd name="T4" fmla="*/ 404 w 809"/>
                <a:gd name="T5" fmla="*/ 748 h 808"/>
                <a:gd name="T6" fmla="*/ 748 w 809"/>
                <a:gd name="T7" fmla="*/ 404 h 808"/>
                <a:gd name="T8" fmla="*/ 404 w 809"/>
                <a:gd name="T9" fmla="*/ 60 h 808"/>
                <a:gd name="T10" fmla="*/ 404 w 809"/>
                <a:gd name="T11" fmla="*/ 808 h 808"/>
                <a:gd name="T12" fmla="*/ 0 w 809"/>
                <a:gd name="T13" fmla="*/ 404 h 808"/>
                <a:gd name="T14" fmla="*/ 404 w 809"/>
                <a:gd name="T15" fmla="*/ 0 h 808"/>
                <a:gd name="T16" fmla="*/ 809 w 809"/>
                <a:gd name="T17" fmla="*/ 404 h 808"/>
                <a:gd name="T18" fmla="*/ 404 w 809"/>
                <a:gd name="T19" fmla="*/ 808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9" h="808">
                  <a:moveTo>
                    <a:pt x="404" y="60"/>
                  </a:moveTo>
                  <a:cubicBezTo>
                    <a:pt x="215" y="60"/>
                    <a:pt x="60" y="214"/>
                    <a:pt x="60" y="404"/>
                  </a:cubicBezTo>
                  <a:cubicBezTo>
                    <a:pt x="60" y="593"/>
                    <a:pt x="215" y="748"/>
                    <a:pt x="404" y="748"/>
                  </a:cubicBezTo>
                  <a:cubicBezTo>
                    <a:pt x="594" y="748"/>
                    <a:pt x="748" y="593"/>
                    <a:pt x="748" y="404"/>
                  </a:cubicBezTo>
                  <a:cubicBezTo>
                    <a:pt x="748" y="214"/>
                    <a:pt x="594" y="60"/>
                    <a:pt x="404" y="60"/>
                  </a:cubicBezTo>
                  <a:close/>
                  <a:moveTo>
                    <a:pt x="404" y="808"/>
                  </a:moveTo>
                  <a:cubicBezTo>
                    <a:pt x="181" y="808"/>
                    <a:pt x="0" y="627"/>
                    <a:pt x="0" y="404"/>
                  </a:cubicBezTo>
                  <a:cubicBezTo>
                    <a:pt x="0" y="181"/>
                    <a:pt x="181" y="0"/>
                    <a:pt x="404" y="0"/>
                  </a:cubicBezTo>
                  <a:cubicBezTo>
                    <a:pt x="627" y="0"/>
                    <a:pt x="809" y="181"/>
                    <a:pt x="809" y="404"/>
                  </a:cubicBezTo>
                  <a:cubicBezTo>
                    <a:pt x="809" y="627"/>
                    <a:pt x="627" y="808"/>
                    <a:pt x="404" y="8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10977783" y="8755576"/>
              <a:ext cx="1935779" cy="2785634"/>
            </a:xfrm>
            <a:custGeom>
              <a:avLst/>
              <a:gdLst>
                <a:gd name="T0" fmla="*/ 364 w 403"/>
                <a:gd name="T1" fmla="*/ 50 h 581"/>
                <a:gd name="T2" fmla="*/ 268 w 403"/>
                <a:gd name="T3" fmla="*/ 7 h 581"/>
                <a:gd name="T4" fmla="*/ 206 w 403"/>
                <a:gd name="T5" fmla="*/ 4 h 581"/>
                <a:gd name="T6" fmla="*/ 105 w 403"/>
                <a:gd name="T7" fmla="*/ 4 h 581"/>
                <a:gd name="T8" fmla="*/ 63 w 403"/>
                <a:gd name="T9" fmla="*/ 4 h 581"/>
                <a:gd name="T10" fmla="*/ 0 w 403"/>
                <a:gd name="T11" fmla="*/ 60 h 581"/>
                <a:gd name="T12" fmla="*/ 0 w 403"/>
                <a:gd name="T13" fmla="*/ 103 h 581"/>
                <a:gd name="T14" fmla="*/ 0 w 403"/>
                <a:gd name="T15" fmla="*/ 405 h 581"/>
                <a:gd name="T16" fmla="*/ 93 w 403"/>
                <a:gd name="T17" fmla="*/ 508 h 581"/>
                <a:gd name="T18" fmla="*/ 93 w 403"/>
                <a:gd name="T19" fmla="*/ 581 h 581"/>
                <a:gd name="T20" fmla="*/ 258 w 403"/>
                <a:gd name="T21" fmla="*/ 581 h 581"/>
                <a:gd name="T22" fmla="*/ 258 w 403"/>
                <a:gd name="T23" fmla="*/ 448 h 581"/>
                <a:gd name="T24" fmla="*/ 258 w 403"/>
                <a:gd name="T25" fmla="*/ 415 h 581"/>
                <a:gd name="T26" fmla="*/ 141 w 403"/>
                <a:gd name="T27" fmla="*/ 111 h 581"/>
                <a:gd name="T28" fmla="*/ 237 w 403"/>
                <a:gd name="T29" fmla="*/ 113 h 581"/>
                <a:gd name="T30" fmla="*/ 319 w 403"/>
                <a:gd name="T31" fmla="*/ 149 h 581"/>
                <a:gd name="T32" fmla="*/ 391 w 403"/>
                <a:gd name="T33" fmla="*/ 122 h 581"/>
                <a:gd name="T34" fmla="*/ 364 w 403"/>
                <a:gd name="T35" fmla="*/ 5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81">
                  <a:moveTo>
                    <a:pt x="364" y="50"/>
                  </a:moveTo>
                  <a:cubicBezTo>
                    <a:pt x="268" y="7"/>
                    <a:pt x="268" y="7"/>
                    <a:pt x="268" y="7"/>
                  </a:cubicBezTo>
                  <a:cubicBezTo>
                    <a:pt x="254" y="0"/>
                    <a:pt x="213" y="4"/>
                    <a:pt x="206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1" y="4"/>
                    <a:pt x="0" y="27"/>
                    <a:pt x="0" y="6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59"/>
                    <a:pt x="42" y="503"/>
                    <a:pt x="93" y="508"/>
                  </a:cubicBezTo>
                  <a:cubicBezTo>
                    <a:pt x="93" y="581"/>
                    <a:pt x="93" y="581"/>
                    <a:pt x="93" y="581"/>
                  </a:cubicBezTo>
                  <a:cubicBezTo>
                    <a:pt x="258" y="581"/>
                    <a:pt x="258" y="581"/>
                    <a:pt x="258" y="581"/>
                  </a:cubicBezTo>
                  <a:cubicBezTo>
                    <a:pt x="258" y="448"/>
                    <a:pt x="258" y="448"/>
                    <a:pt x="258" y="448"/>
                  </a:cubicBezTo>
                  <a:cubicBezTo>
                    <a:pt x="258" y="415"/>
                    <a:pt x="258" y="415"/>
                    <a:pt x="258" y="415"/>
                  </a:cubicBezTo>
                  <a:cubicBezTo>
                    <a:pt x="258" y="228"/>
                    <a:pt x="141" y="111"/>
                    <a:pt x="141" y="111"/>
                  </a:cubicBezTo>
                  <a:cubicBezTo>
                    <a:pt x="141" y="111"/>
                    <a:pt x="213" y="111"/>
                    <a:pt x="237" y="113"/>
                  </a:cubicBezTo>
                  <a:cubicBezTo>
                    <a:pt x="261" y="116"/>
                    <a:pt x="319" y="149"/>
                    <a:pt x="319" y="149"/>
                  </a:cubicBezTo>
                  <a:cubicBezTo>
                    <a:pt x="346" y="162"/>
                    <a:pt x="379" y="150"/>
                    <a:pt x="391" y="122"/>
                  </a:cubicBezTo>
                  <a:cubicBezTo>
                    <a:pt x="403" y="95"/>
                    <a:pt x="392" y="62"/>
                    <a:pt x="364" y="50"/>
                  </a:cubicBezTo>
                  <a:close/>
                </a:path>
              </a:pathLst>
            </a:custGeom>
            <a:solidFill>
              <a:srgbClr val="FBB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11308283" y="11498718"/>
              <a:ext cx="1742204" cy="22172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2214792" y="11498718"/>
              <a:ext cx="835693" cy="22172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en-US" sz="9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1" name="TextBox 29"/>
          <p:cNvSpPr txBox="1"/>
          <p:nvPr/>
        </p:nvSpPr>
        <p:spPr>
          <a:xfrm>
            <a:off x="228600" y="1538957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1. He played the CD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aphicFrame>
        <p:nvGraphicFramePr>
          <p:cNvPr id="44" name="Chart Placehold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722427"/>
              </p:ext>
            </p:extLst>
          </p:nvPr>
        </p:nvGraphicFramePr>
        <p:xfrm>
          <a:off x="3904895" y="1747029"/>
          <a:ext cx="1250875" cy="1083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33CC"/>
                </a:solidFill>
              </a:rPr>
              <a:t>3. Match and say</a:t>
            </a:r>
            <a:endParaRPr lang="en-US" sz="3600" dirty="0">
              <a:solidFill>
                <a:srgbClr val="FF33CC"/>
              </a:solidFill>
            </a:endParaRPr>
          </a:p>
        </p:txBody>
      </p:sp>
      <p:sp>
        <p:nvSpPr>
          <p:cNvPr id="71" name="TextBox 29"/>
          <p:cNvSpPr txBox="1"/>
          <p:nvPr/>
        </p:nvSpPr>
        <p:spPr>
          <a:xfrm>
            <a:off x="228600" y="2026191"/>
            <a:ext cx="3505200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2. She watched a </a:t>
            </a:r>
            <a:r>
              <a:rPr lang="en-US" altLang="zh-CN" sz="23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d</a:t>
            </a:r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ocumentary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2" name="TextBox 29"/>
          <p:cNvSpPr txBox="1"/>
          <p:nvPr/>
        </p:nvSpPr>
        <p:spPr>
          <a:xfrm>
            <a:off x="228600" y="40073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5. I use my cell phone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3" name="TextBox 29"/>
          <p:cNvSpPr txBox="1"/>
          <p:nvPr/>
        </p:nvSpPr>
        <p:spPr>
          <a:xfrm>
            <a:off x="228600" y="2952750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3. I turned on the TV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4" name="TextBox 29"/>
          <p:cNvSpPr txBox="1"/>
          <p:nvPr/>
        </p:nvSpPr>
        <p:spPr>
          <a:xfrm>
            <a:off x="228599" y="3486150"/>
            <a:ext cx="3849953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4. We use the computer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6" name="TextBox 29"/>
          <p:cNvSpPr txBox="1"/>
          <p:nvPr/>
        </p:nvSpPr>
        <p:spPr>
          <a:xfrm>
            <a:off x="5508582" y="14927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a. write emails. 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7" name="TextBox 29"/>
          <p:cNvSpPr txBox="1"/>
          <p:nvPr/>
        </p:nvSpPr>
        <p:spPr>
          <a:xfrm>
            <a:off x="5508582" y="19499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b. watch a cartoon.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8" name="TextBox 29"/>
          <p:cNvSpPr txBox="1"/>
          <p:nvPr/>
        </p:nvSpPr>
        <p:spPr>
          <a:xfrm>
            <a:off x="5508582" y="29405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c. speak to my friends.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9" name="TextBox 29"/>
          <p:cNvSpPr txBox="1"/>
          <p:nvPr/>
        </p:nvSpPr>
        <p:spPr>
          <a:xfrm>
            <a:off x="5486400" y="34739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d</a:t>
            </a:r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. learn about animals. 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80" name="TextBox 29"/>
          <p:cNvSpPr txBox="1"/>
          <p:nvPr/>
        </p:nvSpPr>
        <p:spPr>
          <a:xfrm>
            <a:off x="5486400" y="4007391"/>
            <a:ext cx="36354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663"/>
            <a:r>
              <a:rPr lang="en-US" altLang="zh-CN" sz="23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e. listen to music.</a:t>
            </a:r>
            <a:endParaRPr lang="id-ID" sz="23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81" name="18 CuadroTexto"/>
          <p:cNvSpPr txBox="1"/>
          <p:nvPr/>
        </p:nvSpPr>
        <p:spPr>
          <a:xfrm>
            <a:off x="8035153" y="3943350"/>
            <a:ext cx="423047" cy="4852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18 CuadroTexto"/>
          <p:cNvSpPr txBox="1"/>
          <p:nvPr/>
        </p:nvSpPr>
        <p:spPr>
          <a:xfrm>
            <a:off x="8720953" y="3409950"/>
            <a:ext cx="423047" cy="4852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18 CuadroTexto"/>
          <p:cNvSpPr txBox="1"/>
          <p:nvPr/>
        </p:nvSpPr>
        <p:spPr>
          <a:xfrm>
            <a:off x="8263753" y="1934095"/>
            <a:ext cx="423047" cy="4852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18 CuadroTexto"/>
          <p:cNvSpPr txBox="1"/>
          <p:nvPr/>
        </p:nvSpPr>
        <p:spPr>
          <a:xfrm>
            <a:off x="7730353" y="1428750"/>
            <a:ext cx="423047" cy="4852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18 CuadroTexto"/>
          <p:cNvSpPr txBox="1"/>
          <p:nvPr/>
        </p:nvSpPr>
        <p:spPr>
          <a:xfrm>
            <a:off x="8720953" y="2876550"/>
            <a:ext cx="423047" cy="4852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19"/>
          <p:cNvCxnSpPr>
            <a:endCxn id="80" idx="1"/>
          </p:cNvCxnSpPr>
          <p:nvPr/>
        </p:nvCxnSpPr>
        <p:spPr>
          <a:xfrm>
            <a:off x="3126062" y="1696085"/>
            <a:ext cx="2360338" cy="252290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79" idx="1"/>
          </p:cNvCxnSpPr>
          <p:nvPr/>
        </p:nvCxnSpPr>
        <p:spPr>
          <a:xfrm>
            <a:off x="2631110" y="2391125"/>
            <a:ext cx="2855290" cy="129446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178141" y="2332099"/>
            <a:ext cx="2384459" cy="9424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657600" y="1853972"/>
            <a:ext cx="1905000" cy="192959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endCxn id="78" idx="1"/>
          </p:cNvCxnSpPr>
          <p:nvPr/>
        </p:nvCxnSpPr>
        <p:spPr>
          <a:xfrm flipV="1">
            <a:off x="3429000" y="3152188"/>
            <a:ext cx="2079582" cy="106679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Title 13"/>
          <p:cNvSpPr txBox="1">
            <a:spLocks/>
          </p:cNvSpPr>
          <p:nvPr/>
        </p:nvSpPr>
        <p:spPr>
          <a:xfrm>
            <a:off x="3505200" y="2696850"/>
            <a:ext cx="2057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4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4400" dirty="0" smtClean="0">
                <a:solidFill>
                  <a:srgbClr val="FF0000"/>
                </a:solidFill>
              </a:rPr>
              <a:t>to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192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Graphic spid="44" grpId="0">
        <p:bldSub>
          <a:bldChart bld="category"/>
        </p:bldSub>
      </p:bldGraphic>
      <p:bldP spid="71" grpId="0"/>
      <p:bldP spid="72" grpId="0"/>
      <p:bldP spid="73" grpId="0"/>
      <p:bldP spid="74" grpId="0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85" grpId="0" animBg="1"/>
      <p:bldP spid="92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38"/>
          <p:cNvGrpSpPr/>
          <p:nvPr/>
        </p:nvGrpSpPr>
        <p:grpSpPr>
          <a:xfrm>
            <a:off x="726600" y="1406964"/>
            <a:ext cx="2599538" cy="3088644"/>
            <a:chOff x="726600" y="1406964"/>
            <a:chExt cx="2599538" cy="3088644"/>
          </a:xfrm>
        </p:grpSpPr>
        <p:grpSp>
          <p:nvGrpSpPr>
            <p:cNvPr id="1134" name="Google Shape;1134;p38"/>
            <p:cNvGrpSpPr/>
            <p:nvPr/>
          </p:nvGrpSpPr>
          <p:grpSpPr>
            <a:xfrm rot="-1785082">
              <a:off x="1067876" y="1480274"/>
              <a:ext cx="436125" cy="529550"/>
              <a:chOff x="3623225" y="4047675"/>
              <a:chExt cx="662650" cy="804600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3746225" y="4669925"/>
                <a:ext cx="238500" cy="182325"/>
              </a:xfrm>
              <a:custGeom>
                <a:avLst/>
                <a:gdLst/>
                <a:ahLst/>
                <a:cxnLst/>
                <a:rect l="l" t="t" r="r" b="b"/>
                <a:pathLst>
                  <a:path w="9540" h="7293" extrusionOk="0">
                    <a:moveTo>
                      <a:pt x="1955" y="1"/>
                    </a:moveTo>
                    <a:cubicBezTo>
                      <a:pt x="1955" y="1"/>
                      <a:pt x="1" y="5169"/>
                      <a:pt x="2870" y="6624"/>
                    </a:cubicBezTo>
                    <a:cubicBezTo>
                      <a:pt x="3679" y="7035"/>
                      <a:pt x="4444" y="7232"/>
                      <a:pt x="5131" y="7280"/>
                    </a:cubicBezTo>
                    <a:cubicBezTo>
                      <a:pt x="5252" y="7288"/>
                      <a:pt x="5372" y="7293"/>
                      <a:pt x="5489" y="7293"/>
                    </a:cubicBezTo>
                    <a:cubicBezTo>
                      <a:pt x="7060" y="7293"/>
                      <a:pt x="8206" y="6542"/>
                      <a:pt x="8642" y="5954"/>
                    </a:cubicBezTo>
                    <a:cubicBezTo>
                      <a:pt x="9298" y="5077"/>
                      <a:pt x="9540" y="413"/>
                      <a:pt x="9540" y="413"/>
                    </a:cubicBezTo>
                    <a:lnTo>
                      <a:pt x="4971" y="164"/>
                    </a:lnTo>
                    <a:lnTo>
                      <a:pt x="1955" y="1"/>
                    </a:lnTo>
                    <a:close/>
                  </a:path>
                </a:pathLst>
              </a:custGeom>
              <a:solidFill>
                <a:srgbClr val="704E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3867675" y="4703675"/>
                <a:ext cx="115450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5944" extrusionOk="0">
                    <a:moveTo>
                      <a:pt x="4617" y="1"/>
                    </a:moveTo>
                    <a:cubicBezTo>
                      <a:pt x="3679" y="1007"/>
                      <a:pt x="2421" y="2044"/>
                      <a:pt x="1013" y="2088"/>
                    </a:cubicBezTo>
                    <a:cubicBezTo>
                      <a:pt x="977" y="2091"/>
                      <a:pt x="942" y="2091"/>
                      <a:pt x="905" y="2091"/>
                    </a:cubicBezTo>
                    <a:cubicBezTo>
                      <a:pt x="759" y="2091"/>
                      <a:pt x="605" y="2078"/>
                      <a:pt x="456" y="2057"/>
                    </a:cubicBezTo>
                    <a:lnTo>
                      <a:pt x="456" y="2057"/>
                    </a:lnTo>
                    <a:cubicBezTo>
                      <a:pt x="480" y="2135"/>
                      <a:pt x="497" y="2217"/>
                      <a:pt x="500" y="2299"/>
                    </a:cubicBezTo>
                    <a:cubicBezTo>
                      <a:pt x="521" y="2554"/>
                      <a:pt x="385" y="2843"/>
                      <a:pt x="140" y="2904"/>
                    </a:cubicBezTo>
                    <a:cubicBezTo>
                      <a:pt x="317" y="3026"/>
                      <a:pt x="419" y="3248"/>
                      <a:pt x="392" y="3461"/>
                    </a:cubicBezTo>
                    <a:cubicBezTo>
                      <a:pt x="361" y="3676"/>
                      <a:pt x="205" y="3866"/>
                      <a:pt x="1" y="3931"/>
                    </a:cubicBezTo>
                    <a:cubicBezTo>
                      <a:pt x="177" y="4101"/>
                      <a:pt x="357" y="4285"/>
                      <a:pt x="415" y="4525"/>
                    </a:cubicBezTo>
                    <a:cubicBezTo>
                      <a:pt x="470" y="4760"/>
                      <a:pt x="334" y="5056"/>
                      <a:pt x="89" y="5080"/>
                    </a:cubicBezTo>
                    <a:cubicBezTo>
                      <a:pt x="263" y="5145"/>
                      <a:pt x="327" y="5358"/>
                      <a:pt x="320" y="5545"/>
                    </a:cubicBezTo>
                    <a:cubicBezTo>
                      <a:pt x="310" y="5675"/>
                      <a:pt x="283" y="5801"/>
                      <a:pt x="273" y="5930"/>
                    </a:cubicBezTo>
                    <a:cubicBezTo>
                      <a:pt x="395" y="5937"/>
                      <a:pt x="517" y="5944"/>
                      <a:pt x="633" y="5944"/>
                    </a:cubicBezTo>
                    <a:cubicBezTo>
                      <a:pt x="2204" y="5944"/>
                      <a:pt x="3350" y="5192"/>
                      <a:pt x="3784" y="4604"/>
                    </a:cubicBezTo>
                    <a:cubicBezTo>
                      <a:pt x="4254" y="3975"/>
                      <a:pt x="4509" y="1408"/>
                      <a:pt x="4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3623225" y="4047675"/>
                <a:ext cx="66265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8331" extrusionOk="0">
                    <a:moveTo>
                      <a:pt x="13079" y="0"/>
                    </a:moveTo>
                    <a:cubicBezTo>
                      <a:pt x="9650" y="0"/>
                      <a:pt x="6150" y="1264"/>
                      <a:pt x="3738" y="3553"/>
                    </a:cubicBezTo>
                    <a:cubicBezTo>
                      <a:pt x="3642" y="3642"/>
                      <a:pt x="3550" y="3734"/>
                      <a:pt x="3458" y="3826"/>
                    </a:cubicBezTo>
                    <a:cubicBezTo>
                      <a:pt x="929" y="6403"/>
                      <a:pt x="0" y="10088"/>
                      <a:pt x="538" y="13610"/>
                    </a:cubicBezTo>
                    <a:cubicBezTo>
                      <a:pt x="807" y="15385"/>
                      <a:pt x="1425" y="17109"/>
                      <a:pt x="2346" y="18653"/>
                    </a:cubicBezTo>
                    <a:cubicBezTo>
                      <a:pt x="2806" y="19424"/>
                      <a:pt x="3343" y="20148"/>
                      <a:pt x="3948" y="20811"/>
                    </a:cubicBezTo>
                    <a:cubicBezTo>
                      <a:pt x="4070" y="20947"/>
                      <a:pt x="4298" y="21131"/>
                      <a:pt x="4549" y="21341"/>
                    </a:cubicBezTo>
                    <a:cubicBezTo>
                      <a:pt x="5046" y="21756"/>
                      <a:pt x="5635" y="22256"/>
                      <a:pt x="5706" y="22603"/>
                    </a:cubicBezTo>
                    <a:cubicBezTo>
                      <a:pt x="5706" y="22603"/>
                      <a:pt x="6481" y="26492"/>
                      <a:pt x="9010" y="27873"/>
                    </a:cubicBezTo>
                    <a:cubicBezTo>
                      <a:pt x="9350" y="28056"/>
                      <a:pt x="9724" y="28199"/>
                      <a:pt x="10129" y="28277"/>
                    </a:cubicBezTo>
                    <a:cubicBezTo>
                      <a:pt x="10312" y="28313"/>
                      <a:pt x="10494" y="28331"/>
                      <a:pt x="10671" y="28331"/>
                    </a:cubicBezTo>
                    <a:cubicBezTo>
                      <a:pt x="10712" y="28331"/>
                      <a:pt x="10752" y="28330"/>
                      <a:pt x="10791" y="28328"/>
                    </a:cubicBezTo>
                    <a:cubicBezTo>
                      <a:pt x="12281" y="28281"/>
                      <a:pt x="13600" y="27128"/>
                      <a:pt x="14552" y="26070"/>
                    </a:cubicBezTo>
                    <a:cubicBezTo>
                      <a:pt x="15572" y="24939"/>
                      <a:pt x="16160" y="23225"/>
                      <a:pt x="17612" y="22692"/>
                    </a:cubicBezTo>
                    <a:cubicBezTo>
                      <a:pt x="24928" y="19995"/>
                      <a:pt x="26506" y="9721"/>
                      <a:pt x="21923" y="3931"/>
                    </a:cubicBezTo>
                    <a:cubicBezTo>
                      <a:pt x="19789" y="1234"/>
                      <a:pt x="16468" y="0"/>
                      <a:pt x="13079" y="0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3716650" y="4055325"/>
                <a:ext cx="506600" cy="689425"/>
              </a:xfrm>
              <a:custGeom>
                <a:avLst/>
                <a:gdLst/>
                <a:ahLst/>
                <a:cxnLst/>
                <a:rect l="l" t="t" r="r" b="b"/>
                <a:pathLst>
                  <a:path w="20264" h="27577" extrusionOk="0">
                    <a:moveTo>
                      <a:pt x="9265" y="1"/>
                    </a:moveTo>
                    <a:cubicBezTo>
                      <a:pt x="5658" y="1"/>
                      <a:pt x="2302" y="1725"/>
                      <a:pt x="1" y="4193"/>
                    </a:cubicBezTo>
                    <a:cubicBezTo>
                      <a:pt x="27" y="4336"/>
                      <a:pt x="65" y="4479"/>
                      <a:pt x="119" y="4614"/>
                    </a:cubicBezTo>
                    <a:cubicBezTo>
                      <a:pt x="602" y="5838"/>
                      <a:pt x="1972" y="6416"/>
                      <a:pt x="3210" y="6872"/>
                    </a:cubicBezTo>
                    <a:cubicBezTo>
                      <a:pt x="4525" y="7355"/>
                      <a:pt x="5855" y="7844"/>
                      <a:pt x="7001" y="8650"/>
                    </a:cubicBezTo>
                    <a:cubicBezTo>
                      <a:pt x="8143" y="9453"/>
                      <a:pt x="9105" y="10619"/>
                      <a:pt x="9359" y="11992"/>
                    </a:cubicBezTo>
                    <a:cubicBezTo>
                      <a:pt x="9665" y="13614"/>
                      <a:pt x="8972" y="15232"/>
                      <a:pt x="8391" y="16776"/>
                    </a:cubicBezTo>
                    <a:cubicBezTo>
                      <a:pt x="7487" y="19158"/>
                      <a:pt x="6810" y="21637"/>
                      <a:pt x="6480" y="24167"/>
                    </a:cubicBezTo>
                    <a:cubicBezTo>
                      <a:pt x="6334" y="25306"/>
                      <a:pt x="6304" y="26577"/>
                      <a:pt x="6786" y="27577"/>
                    </a:cubicBezTo>
                    <a:cubicBezTo>
                      <a:pt x="6789" y="27573"/>
                      <a:pt x="6797" y="27573"/>
                      <a:pt x="6800" y="27573"/>
                    </a:cubicBezTo>
                    <a:cubicBezTo>
                      <a:pt x="9438" y="27359"/>
                      <a:pt x="10073" y="26135"/>
                      <a:pt x="11175" y="24585"/>
                    </a:cubicBezTo>
                    <a:cubicBezTo>
                      <a:pt x="11771" y="23748"/>
                      <a:pt x="11926" y="22963"/>
                      <a:pt x="13922" y="21855"/>
                    </a:cubicBezTo>
                    <a:cubicBezTo>
                      <a:pt x="19607" y="18700"/>
                      <a:pt x="20195" y="15341"/>
                      <a:pt x="20232" y="11506"/>
                    </a:cubicBezTo>
                    <a:cubicBezTo>
                      <a:pt x="20263" y="7674"/>
                      <a:pt x="18094" y="871"/>
                      <a:pt x="10451" y="62"/>
                    </a:cubicBezTo>
                    <a:cubicBezTo>
                      <a:pt x="10053" y="21"/>
                      <a:pt x="9659" y="1"/>
                      <a:pt x="9265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3769075" y="4448350"/>
                <a:ext cx="252725" cy="272350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10894" extrusionOk="0">
                    <a:moveTo>
                      <a:pt x="5406" y="14"/>
                    </a:moveTo>
                    <a:cubicBezTo>
                      <a:pt x="5560" y="14"/>
                      <a:pt x="5716" y="130"/>
                      <a:pt x="5784" y="276"/>
                    </a:cubicBezTo>
                    <a:cubicBezTo>
                      <a:pt x="5825" y="371"/>
                      <a:pt x="5842" y="473"/>
                      <a:pt x="5842" y="575"/>
                    </a:cubicBezTo>
                    <a:cubicBezTo>
                      <a:pt x="5842" y="680"/>
                      <a:pt x="5825" y="782"/>
                      <a:pt x="5808" y="884"/>
                    </a:cubicBezTo>
                    <a:cubicBezTo>
                      <a:pt x="5726" y="1330"/>
                      <a:pt x="5558" y="1786"/>
                      <a:pt x="5314" y="2180"/>
                    </a:cubicBezTo>
                    <a:lnTo>
                      <a:pt x="5314" y="2180"/>
                    </a:lnTo>
                    <a:cubicBezTo>
                      <a:pt x="5106" y="1793"/>
                      <a:pt x="4988" y="1360"/>
                      <a:pt x="4988" y="925"/>
                    </a:cubicBezTo>
                    <a:cubicBezTo>
                      <a:pt x="4988" y="765"/>
                      <a:pt x="5006" y="606"/>
                      <a:pt x="5039" y="446"/>
                    </a:cubicBezTo>
                    <a:cubicBezTo>
                      <a:pt x="5056" y="365"/>
                      <a:pt x="5080" y="283"/>
                      <a:pt x="5117" y="208"/>
                    </a:cubicBezTo>
                    <a:cubicBezTo>
                      <a:pt x="5158" y="137"/>
                      <a:pt x="5210" y="76"/>
                      <a:pt x="5284" y="41"/>
                    </a:cubicBezTo>
                    <a:cubicBezTo>
                      <a:pt x="5321" y="21"/>
                      <a:pt x="5365" y="14"/>
                      <a:pt x="5406" y="14"/>
                    </a:cubicBezTo>
                    <a:close/>
                    <a:moveTo>
                      <a:pt x="358" y="609"/>
                    </a:moveTo>
                    <a:cubicBezTo>
                      <a:pt x="446" y="609"/>
                      <a:pt x="541" y="633"/>
                      <a:pt x="623" y="663"/>
                    </a:cubicBezTo>
                    <a:cubicBezTo>
                      <a:pt x="694" y="691"/>
                      <a:pt x="786" y="755"/>
                      <a:pt x="895" y="857"/>
                    </a:cubicBezTo>
                    <a:cubicBezTo>
                      <a:pt x="1256" y="1193"/>
                      <a:pt x="1795" y="1920"/>
                      <a:pt x="2263" y="2967"/>
                    </a:cubicBezTo>
                    <a:lnTo>
                      <a:pt x="2263" y="2967"/>
                    </a:lnTo>
                    <a:cubicBezTo>
                      <a:pt x="2218" y="2947"/>
                      <a:pt x="2174" y="2927"/>
                      <a:pt x="2129" y="2907"/>
                    </a:cubicBezTo>
                    <a:cubicBezTo>
                      <a:pt x="1326" y="2540"/>
                      <a:pt x="490" y="2081"/>
                      <a:pt x="103" y="1289"/>
                    </a:cubicBezTo>
                    <a:cubicBezTo>
                      <a:pt x="52" y="1187"/>
                      <a:pt x="14" y="1061"/>
                      <a:pt x="14" y="949"/>
                    </a:cubicBezTo>
                    <a:cubicBezTo>
                      <a:pt x="14" y="851"/>
                      <a:pt x="41" y="762"/>
                      <a:pt x="113" y="697"/>
                    </a:cubicBezTo>
                    <a:cubicBezTo>
                      <a:pt x="178" y="633"/>
                      <a:pt x="266" y="609"/>
                      <a:pt x="358" y="609"/>
                    </a:cubicBezTo>
                    <a:close/>
                    <a:moveTo>
                      <a:pt x="9610" y="1540"/>
                    </a:moveTo>
                    <a:cubicBezTo>
                      <a:pt x="9613" y="1540"/>
                      <a:pt x="9616" y="1540"/>
                      <a:pt x="9619" y="1540"/>
                    </a:cubicBezTo>
                    <a:cubicBezTo>
                      <a:pt x="9768" y="1540"/>
                      <a:pt x="9911" y="1612"/>
                      <a:pt x="10044" y="1785"/>
                    </a:cubicBezTo>
                    <a:lnTo>
                      <a:pt x="10045" y="1784"/>
                    </a:lnTo>
                    <a:lnTo>
                      <a:pt x="10045" y="1784"/>
                    </a:lnTo>
                    <a:cubicBezTo>
                      <a:pt x="10078" y="1865"/>
                      <a:pt x="10095" y="1946"/>
                      <a:pt x="10095" y="2027"/>
                    </a:cubicBezTo>
                    <a:cubicBezTo>
                      <a:pt x="10095" y="2218"/>
                      <a:pt x="10003" y="2408"/>
                      <a:pt x="9843" y="2588"/>
                    </a:cubicBezTo>
                    <a:cubicBezTo>
                      <a:pt x="9605" y="2856"/>
                      <a:pt x="9225" y="3098"/>
                      <a:pt x="8789" y="3271"/>
                    </a:cubicBezTo>
                    <a:cubicBezTo>
                      <a:pt x="8517" y="3381"/>
                      <a:pt x="8225" y="3463"/>
                      <a:pt x="7937" y="3509"/>
                    </a:cubicBezTo>
                    <a:lnTo>
                      <a:pt x="7937" y="3509"/>
                    </a:lnTo>
                    <a:cubicBezTo>
                      <a:pt x="7942" y="3494"/>
                      <a:pt x="7947" y="3480"/>
                      <a:pt x="7953" y="3465"/>
                    </a:cubicBezTo>
                    <a:cubicBezTo>
                      <a:pt x="8031" y="3254"/>
                      <a:pt x="8276" y="2772"/>
                      <a:pt x="8588" y="2343"/>
                    </a:cubicBezTo>
                    <a:cubicBezTo>
                      <a:pt x="8742" y="2129"/>
                      <a:pt x="8915" y="1925"/>
                      <a:pt x="9092" y="1779"/>
                    </a:cubicBezTo>
                    <a:cubicBezTo>
                      <a:pt x="9266" y="1635"/>
                      <a:pt x="9439" y="1540"/>
                      <a:pt x="9610" y="1540"/>
                    </a:cubicBezTo>
                    <a:close/>
                    <a:moveTo>
                      <a:pt x="5406" y="1"/>
                    </a:moveTo>
                    <a:cubicBezTo>
                      <a:pt x="5362" y="1"/>
                      <a:pt x="5318" y="10"/>
                      <a:pt x="5277" y="28"/>
                    </a:cubicBezTo>
                    <a:cubicBezTo>
                      <a:pt x="5199" y="65"/>
                      <a:pt x="5145" y="130"/>
                      <a:pt x="5108" y="201"/>
                    </a:cubicBezTo>
                    <a:cubicBezTo>
                      <a:pt x="5067" y="276"/>
                      <a:pt x="5043" y="361"/>
                      <a:pt x="5026" y="443"/>
                    </a:cubicBezTo>
                    <a:cubicBezTo>
                      <a:pt x="4992" y="602"/>
                      <a:pt x="4975" y="765"/>
                      <a:pt x="4975" y="925"/>
                    </a:cubicBezTo>
                    <a:cubicBezTo>
                      <a:pt x="4975" y="1365"/>
                      <a:pt x="5095" y="1803"/>
                      <a:pt x="5306" y="2193"/>
                    </a:cubicBezTo>
                    <a:lnTo>
                      <a:pt x="5306" y="2193"/>
                    </a:lnTo>
                    <a:cubicBezTo>
                      <a:pt x="5238" y="2302"/>
                      <a:pt x="5164" y="2406"/>
                      <a:pt x="5084" y="2503"/>
                    </a:cubicBezTo>
                    <a:cubicBezTo>
                      <a:pt x="4713" y="2955"/>
                      <a:pt x="4223" y="3271"/>
                      <a:pt x="3642" y="3305"/>
                    </a:cubicBezTo>
                    <a:cubicBezTo>
                      <a:pt x="3608" y="3308"/>
                      <a:pt x="3578" y="3308"/>
                      <a:pt x="3543" y="3308"/>
                    </a:cubicBezTo>
                    <a:cubicBezTo>
                      <a:pt x="3108" y="3308"/>
                      <a:pt x="2683" y="3152"/>
                      <a:pt x="2278" y="2974"/>
                    </a:cubicBezTo>
                    <a:lnTo>
                      <a:pt x="2278" y="2974"/>
                    </a:lnTo>
                    <a:cubicBezTo>
                      <a:pt x="2235" y="2876"/>
                      <a:pt x="2191" y="2782"/>
                      <a:pt x="2146" y="2690"/>
                    </a:cubicBezTo>
                    <a:cubicBezTo>
                      <a:pt x="1857" y="2088"/>
                      <a:pt x="1548" y="1606"/>
                      <a:pt x="1279" y="1262"/>
                    </a:cubicBezTo>
                    <a:cubicBezTo>
                      <a:pt x="1143" y="1088"/>
                      <a:pt x="1017" y="949"/>
                      <a:pt x="905" y="847"/>
                    </a:cubicBezTo>
                    <a:cubicBezTo>
                      <a:pt x="796" y="745"/>
                      <a:pt x="701" y="680"/>
                      <a:pt x="630" y="653"/>
                    </a:cubicBezTo>
                    <a:cubicBezTo>
                      <a:pt x="545" y="619"/>
                      <a:pt x="449" y="595"/>
                      <a:pt x="358" y="595"/>
                    </a:cubicBezTo>
                    <a:cubicBezTo>
                      <a:pt x="262" y="595"/>
                      <a:pt x="171" y="622"/>
                      <a:pt x="103" y="688"/>
                    </a:cubicBezTo>
                    <a:cubicBezTo>
                      <a:pt x="28" y="755"/>
                      <a:pt x="1" y="851"/>
                      <a:pt x="1" y="949"/>
                    </a:cubicBezTo>
                    <a:cubicBezTo>
                      <a:pt x="1" y="1065"/>
                      <a:pt x="41" y="1190"/>
                      <a:pt x="93" y="1296"/>
                    </a:cubicBezTo>
                    <a:cubicBezTo>
                      <a:pt x="484" y="2091"/>
                      <a:pt x="1320" y="2550"/>
                      <a:pt x="2122" y="2918"/>
                    </a:cubicBezTo>
                    <a:cubicBezTo>
                      <a:pt x="2171" y="2940"/>
                      <a:pt x="2221" y="2963"/>
                      <a:pt x="2271" y="2985"/>
                    </a:cubicBezTo>
                    <a:lnTo>
                      <a:pt x="2271" y="2985"/>
                    </a:lnTo>
                    <a:cubicBezTo>
                      <a:pt x="2298" y="3045"/>
                      <a:pt x="2324" y="3107"/>
                      <a:pt x="2350" y="3169"/>
                    </a:cubicBezTo>
                    <a:cubicBezTo>
                      <a:pt x="2833" y="4325"/>
                      <a:pt x="3224" y="5835"/>
                      <a:pt x="3224" y="7603"/>
                    </a:cubicBezTo>
                    <a:cubicBezTo>
                      <a:pt x="3224" y="8619"/>
                      <a:pt x="3095" y="9720"/>
                      <a:pt x="2782" y="10890"/>
                    </a:cubicBezTo>
                    <a:lnTo>
                      <a:pt x="2795" y="10894"/>
                    </a:lnTo>
                    <a:cubicBezTo>
                      <a:pt x="3108" y="9720"/>
                      <a:pt x="3237" y="8619"/>
                      <a:pt x="3237" y="7603"/>
                    </a:cubicBezTo>
                    <a:cubicBezTo>
                      <a:pt x="3237" y="5743"/>
                      <a:pt x="2807" y="4168"/>
                      <a:pt x="2286" y="2991"/>
                    </a:cubicBezTo>
                    <a:lnTo>
                      <a:pt x="2286" y="2991"/>
                    </a:lnTo>
                    <a:cubicBezTo>
                      <a:pt x="2689" y="3169"/>
                      <a:pt x="3110" y="3322"/>
                      <a:pt x="3543" y="3322"/>
                    </a:cubicBezTo>
                    <a:cubicBezTo>
                      <a:pt x="3578" y="3322"/>
                      <a:pt x="3608" y="3322"/>
                      <a:pt x="3642" y="3319"/>
                    </a:cubicBezTo>
                    <a:cubicBezTo>
                      <a:pt x="4230" y="3285"/>
                      <a:pt x="4723" y="2965"/>
                      <a:pt x="5094" y="2513"/>
                    </a:cubicBezTo>
                    <a:cubicBezTo>
                      <a:pt x="5172" y="2416"/>
                      <a:pt x="5245" y="2314"/>
                      <a:pt x="5313" y="2207"/>
                    </a:cubicBezTo>
                    <a:lnTo>
                      <a:pt x="5313" y="2207"/>
                    </a:lnTo>
                    <a:cubicBezTo>
                      <a:pt x="5652" y="2825"/>
                      <a:pt x="6222" y="3320"/>
                      <a:pt x="6906" y="3503"/>
                    </a:cubicBezTo>
                    <a:cubicBezTo>
                      <a:pt x="7069" y="3543"/>
                      <a:pt x="7249" y="3564"/>
                      <a:pt x="7440" y="3564"/>
                    </a:cubicBezTo>
                    <a:cubicBezTo>
                      <a:pt x="7594" y="3564"/>
                      <a:pt x="7754" y="3551"/>
                      <a:pt x="7916" y="3526"/>
                    </a:cubicBezTo>
                    <a:lnTo>
                      <a:pt x="7916" y="3526"/>
                    </a:lnTo>
                    <a:cubicBezTo>
                      <a:pt x="7094" y="5739"/>
                      <a:pt x="6600" y="8189"/>
                      <a:pt x="6600" y="10486"/>
                    </a:cubicBezTo>
                    <a:cubicBezTo>
                      <a:pt x="6600" y="10622"/>
                      <a:pt x="6603" y="10757"/>
                      <a:pt x="6606" y="10894"/>
                    </a:cubicBezTo>
                    <a:lnTo>
                      <a:pt x="6620" y="10890"/>
                    </a:lnTo>
                    <a:cubicBezTo>
                      <a:pt x="6617" y="10757"/>
                      <a:pt x="6614" y="10622"/>
                      <a:pt x="6614" y="10486"/>
                    </a:cubicBezTo>
                    <a:cubicBezTo>
                      <a:pt x="6614" y="8190"/>
                      <a:pt x="7108" y="5739"/>
                      <a:pt x="7931" y="3524"/>
                    </a:cubicBezTo>
                    <a:lnTo>
                      <a:pt x="7931" y="3524"/>
                    </a:lnTo>
                    <a:cubicBezTo>
                      <a:pt x="8376" y="3454"/>
                      <a:pt x="8832" y="3298"/>
                      <a:pt x="9211" y="3087"/>
                    </a:cubicBezTo>
                    <a:cubicBezTo>
                      <a:pt x="9470" y="2945"/>
                      <a:pt x="9694" y="2778"/>
                      <a:pt x="9853" y="2598"/>
                    </a:cubicBezTo>
                    <a:cubicBezTo>
                      <a:pt x="10013" y="2417"/>
                      <a:pt x="10109" y="2221"/>
                      <a:pt x="10109" y="2027"/>
                    </a:cubicBezTo>
                    <a:cubicBezTo>
                      <a:pt x="10109" y="1942"/>
                      <a:pt x="10091" y="1860"/>
                      <a:pt x="10054" y="1779"/>
                    </a:cubicBezTo>
                    <a:lnTo>
                      <a:pt x="10054" y="1775"/>
                    </a:lnTo>
                    <a:cubicBezTo>
                      <a:pt x="9924" y="1605"/>
                      <a:pt x="9778" y="1527"/>
                      <a:pt x="9628" y="1527"/>
                    </a:cubicBezTo>
                    <a:cubicBezTo>
                      <a:pt x="9625" y="1527"/>
                      <a:pt x="9622" y="1527"/>
                      <a:pt x="9619" y="1527"/>
                    </a:cubicBezTo>
                    <a:cubicBezTo>
                      <a:pt x="9442" y="1527"/>
                      <a:pt x="9258" y="1619"/>
                      <a:pt x="9082" y="1769"/>
                    </a:cubicBezTo>
                    <a:cubicBezTo>
                      <a:pt x="8552" y="2213"/>
                      <a:pt x="8062" y="3139"/>
                      <a:pt x="7940" y="3462"/>
                    </a:cubicBezTo>
                    <a:cubicBezTo>
                      <a:pt x="7934" y="3478"/>
                      <a:pt x="7927" y="3495"/>
                      <a:pt x="7921" y="3511"/>
                    </a:cubicBezTo>
                    <a:lnTo>
                      <a:pt x="7921" y="3511"/>
                    </a:lnTo>
                    <a:cubicBezTo>
                      <a:pt x="7758" y="3536"/>
                      <a:pt x="7595" y="3550"/>
                      <a:pt x="7440" y="3550"/>
                    </a:cubicBezTo>
                    <a:cubicBezTo>
                      <a:pt x="7253" y="3550"/>
                      <a:pt x="7072" y="3530"/>
                      <a:pt x="6909" y="3489"/>
                    </a:cubicBezTo>
                    <a:cubicBezTo>
                      <a:pt x="6227" y="3307"/>
                      <a:pt x="5659" y="2812"/>
                      <a:pt x="5322" y="2193"/>
                    </a:cubicBezTo>
                    <a:lnTo>
                      <a:pt x="5322" y="2193"/>
                    </a:lnTo>
                    <a:cubicBezTo>
                      <a:pt x="5568" y="1797"/>
                      <a:pt x="5740" y="1338"/>
                      <a:pt x="5822" y="888"/>
                    </a:cubicBezTo>
                    <a:cubicBezTo>
                      <a:pt x="5839" y="786"/>
                      <a:pt x="5855" y="680"/>
                      <a:pt x="5855" y="575"/>
                    </a:cubicBezTo>
                    <a:cubicBezTo>
                      <a:pt x="5855" y="470"/>
                      <a:pt x="5839" y="368"/>
                      <a:pt x="5794" y="269"/>
                    </a:cubicBezTo>
                    <a:cubicBezTo>
                      <a:pt x="5726" y="120"/>
                      <a:pt x="5566" y="1"/>
                      <a:pt x="5406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 w="9525" cap="flat" cmpd="sng">
                <a:solidFill>
                  <a:srgbClr val="FB925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3687925" y="4068250"/>
                <a:ext cx="278625" cy="157400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6296" extrusionOk="0">
                    <a:moveTo>
                      <a:pt x="10334" y="1"/>
                    </a:moveTo>
                    <a:cubicBezTo>
                      <a:pt x="6327" y="1"/>
                      <a:pt x="1938" y="1861"/>
                      <a:pt x="150" y="5678"/>
                    </a:cubicBezTo>
                    <a:cubicBezTo>
                      <a:pt x="0" y="6001"/>
                      <a:pt x="281" y="6296"/>
                      <a:pt x="543" y="6296"/>
                    </a:cubicBezTo>
                    <a:cubicBezTo>
                      <a:pt x="662" y="6296"/>
                      <a:pt x="778" y="6234"/>
                      <a:pt x="847" y="6086"/>
                    </a:cubicBezTo>
                    <a:cubicBezTo>
                      <a:pt x="2521" y="2514"/>
                      <a:pt x="6596" y="810"/>
                      <a:pt x="10341" y="810"/>
                    </a:cubicBezTo>
                    <a:cubicBezTo>
                      <a:pt x="10436" y="810"/>
                      <a:pt x="10530" y="811"/>
                      <a:pt x="10624" y="813"/>
                    </a:cubicBezTo>
                    <a:cubicBezTo>
                      <a:pt x="10628" y="813"/>
                      <a:pt x="10631" y="813"/>
                      <a:pt x="10635" y="813"/>
                    </a:cubicBezTo>
                    <a:cubicBezTo>
                      <a:pt x="11145" y="813"/>
                      <a:pt x="11142" y="17"/>
                      <a:pt x="10624" y="4"/>
                    </a:cubicBezTo>
                    <a:cubicBezTo>
                      <a:pt x="10528" y="2"/>
                      <a:pt x="10431" y="1"/>
                      <a:pt x="10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3989475" y="4066975"/>
                <a:ext cx="35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440" extrusionOk="0">
                    <a:moveTo>
                      <a:pt x="721" y="1"/>
                    </a:moveTo>
                    <a:cubicBezTo>
                      <a:pt x="323" y="1"/>
                      <a:pt x="1" y="324"/>
                      <a:pt x="1" y="721"/>
                    </a:cubicBezTo>
                    <a:cubicBezTo>
                      <a:pt x="1" y="1116"/>
                      <a:pt x="323" y="1439"/>
                      <a:pt x="721" y="1439"/>
                    </a:cubicBezTo>
                    <a:cubicBezTo>
                      <a:pt x="1115" y="1439"/>
                      <a:pt x="1439" y="1116"/>
                      <a:pt x="1439" y="721"/>
                    </a:cubicBezTo>
                    <a:cubicBezTo>
                      <a:pt x="1439" y="324"/>
                      <a:pt x="1115" y="1"/>
                      <a:pt x="7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3783875" y="4710650"/>
                <a:ext cx="196025" cy="718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28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5" y="755"/>
                      <a:pt x="734" y="1428"/>
                      <a:pt x="1374" y="1921"/>
                    </a:cubicBezTo>
                    <a:cubicBezTo>
                      <a:pt x="2007" y="2431"/>
                      <a:pt x="2805" y="2710"/>
                      <a:pt x="3601" y="2823"/>
                    </a:cubicBezTo>
                    <a:cubicBezTo>
                      <a:pt x="3845" y="2856"/>
                      <a:pt x="4092" y="2873"/>
                      <a:pt x="4340" y="2873"/>
                    </a:cubicBezTo>
                    <a:cubicBezTo>
                      <a:pt x="4900" y="2873"/>
                      <a:pt x="5463" y="2784"/>
                      <a:pt x="5991" y="2591"/>
                    </a:cubicBezTo>
                    <a:cubicBezTo>
                      <a:pt x="6742" y="2305"/>
                      <a:pt x="7436" y="1812"/>
                      <a:pt x="7841" y="1129"/>
                    </a:cubicBezTo>
                    <a:lnTo>
                      <a:pt x="7841" y="1129"/>
                    </a:lnTo>
                    <a:cubicBezTo>
                      <a:pt x="7585" y="1428"/>
                      <a:pt x="7282" y="1680"/>
                      <a:pt x="6953" y="1877"/>
                    </a:cubicBezTo>
                    <a:cubicBezTo>
                      <a:pt x="6626" y="2084"/>
                      <a:pt x="6276" y="2241"/>
                      <a:pt x="5909" y="2349"/>
                    </a:cubicBezTo>
                    <a:cubicBezTo>
                      <a:pt x="5429" y="2485"/>
                      <a:pt x="4932" y="2553"/>
                      <a:pt x="4434" y="2553"/>
                    </a:cubicBezTo>
                    <a:cubicBezTo>
                      <a:pt x="4170" y="2553"/>
                      <a:pt x="3906" y="2534"/>
                      <a:pt x="3645" y="2496"/>
                    </a:cubicBezTo>
                    <a:cubicBezTo>
                      <a:pt x="2890" y="2394"/>
                      <a:pt x="2153" y="2149"/>
                      <a:pt x="1523" y="1717"/>
                    </a:cubicBezTo>
                    <a:cubicBezTo>
                      <a:pt x="1204" y="1506"/>
                      <a:pt x="915" y="1252"/>
                      <a:pt x="660" y="959"/>
                    </a:cubicBezTo>
                    <a:cubicBezTo>
                      <a:pt x="398" y="673"/>
                      <a:pt x="180" y="350"/>
                      <a:pt x="0" y="0"/>
                    </a:cubicBezTo>
                    <a:close/>
                  </a:path>
                </a:pathLst>
              </a:custGeom>
              <a:solidFill>
                <a:srgbClr val="799C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3778950" y="4761050"/>
                <a:ext cx="19592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187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79" y="531"/>
                      <a:pt x="1071" y="949"/>
                      <a:pt x="1714" y="1276"/>
                    </a:cubicBezTo>
                    <a:cubicBezTo>
                      <a:pt x="2356" y="1605"/>
                      <a:pt x="3067" y="1809"/>
                      <a:pt x="3795" y="1863"/>
                    </a:cubicBezTo>
                    <a:cubicBezTo>
                      <a:pt x="3916" y="1871"/>
                      <a:pt x="4037" y="1875"/>
                      <a:pt x="4158" y="1875"/>
                    </a:cubicBezTo>
                    <a:cubicBezTo>
                      <a:pt x="4764" y="1875"/>
                      <a:pt x="5367" y="1776"/>
                      <a:pt x="5940" y="1595"/>
                    </a:cubicBezTo>
                    <a:cubicBezTo>
                      <a:pt x="6627" y="1378"/>
                      <a:pt x="7283" y="1061"/>
                      <a:pt x="7837" y="612"/>
                    </a:cubicBezTo>
                    <a:lnTo>
                      <a:pt x="7837" y="612"/>
                    </a:lnTo>
                    <a:cubicBezTo>
                      <a:pt x="7524" y="779"/>
                      <a:pt x="7204" y="929"/>
                      <a:pt x="6872" y="1044"/>
                    </a:cubicBezTo>
                    <a:cubicBezTo>
                      <a:pt x="6545" y="1170"/>
                      <a:pt x="6211" y="1279"/>
                      <a:pt x="5872" y="1350"/>
                    </a:cubicBezTo>
                    <a:cubicBezTo>
                      <a:pt x="5332" y="1472"/>
                      <a:pt x="4782" y="1549"/>
                      <a:pt x="4235" y="1549"/>
                    </a:cubicBezTo>
                    <a:cubicBezTo>
                      <a:pt x="4096" y="1549"/>
                      <a:pt x="3957" y="1544"/>
                      <a:pt x="3818" y="1534"/>
                    </a:cubicBezTo>
                    <a:cubicBezTo>
                      <a:pt x="3135" y="1489"/>
                      <a:pt x="2461" y="1309"/>
                      <a:pt x="1819" y="1047"/>
                    </a:cubicBezTo>
                    <a:cubicBezTo>
                      <a:pt x="1499" y="915"/>
                      <a:pt x="1187" y="758"/>
                      <a:pt x="884" y="582"/>
                    </a:cubicBezTo>
                    <a:cubicBezTo>
                      <a:pt x="575" y="412"/>
                      <a:pt x="283" y="215"/>
                      <a:pt x="0" y="0"/>
                    </a:cubicBezTo>
                    <a:close/>
                  </a:path>
                </a:pathLst>
              </a:custGeom>
              <a:solidFill>
                <a:srgbClr val="799C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3787775" y="4803875"/>
                <a:ext cx="1800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7202" h="13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7" y="409"/>
                      <a:pt x="1072" y="721"/>
                      <a:pt x="1677" y="946"/>
                    </a:cubicBezTo>
                    <a:cubicBezTo>
                      <a:pt x="2285" y="1170"/>
                      <a:pt x="2935" y="1297"/>
                      <a:pt x="3584" y="1320"/>
                    </a:cubicBezTo>
                    <a:cubicBezTo>
                      <a:pt x="3646" y="1324"/>
                      <a:pt x="3707" y="1326"/>
                      <a:pt x="3769" y="1326"/>
                    </a:cubicBezTo>
                    <a:cubicBezTo>
                      <a:pt x="4034" y="1326"/>
                      <a:pt x="4299" y="1295"/>
                      <a:pt x="4564" y="1272"/>
                    </a:cubicBezTo>
                    <a:cubicBezTo>
                      <a:pt x="4883" y="1204"/>
                      <a:pt x="5206" y="1164"/>
                      <a:pt x="5512" y="1041"/>
                    </a:cubicBezTo>
                    <a:cubicBezTo>
                      <a:pt x="5662" y="983"/>
                      <a:pt x="5825" y="950"/>
                      <a:pt x="5968" y="871"/>
                    </a:cubicBezTo>
                    <a:lnTo>
                      <a:pt x="6403" y="654"/>
                    </a:lnTo>
                    <a:cubicBezTo>
                      <a:pt x="6549" y="589"/>
                      <a:pt x="6678" y="487"/>
                      <a:pt x="6811" y="399"/>
                    </a:cubicBezTo>
                    <a:cubicBezTo>
                      <a:pt x="6943" y="310"/>
                      <a:pt x="7076" y="219"/>
                      <a:pt x="7202" y="123"/>
                    </a:cubicBezTo>
                    <a:lnTo>
                      <a:pt x="7202" y="123"/>
                    </a:lnTo>
                    <a:cubicBezTo>
                      <a:pt x="6624" y="395"/>
                      <a:pt x="6049" y="657"/>
                      <a:pt x="5437" y="793"/>
                    </a:cubicBezTo>
                    <a:cubicBezTo>
                      <a:pt x="4926" y="930"/>
                      <a:pt x="4397" y="997"/>
                      <a:pt x="3869" y="997"/>
                    </a:cubicBezTo>
                    <a:cubicBezTo>
                      <a:pt x="3779" y="997"/>
                      <a:pt x="3688" y="995"/>
                      <a:pt x="3597" y="991"/>
                    </a:cubicBezTo>
                    <a:cubicBezTo>
                      <a:pt x="2979" y="973"/>
                      <a:pt x="2360" y="871"/>
                      <a:pt x="1758" y="701"/>
                    </a:cubicBezTo>
                    <a:cubicBezTo>
                      <a:pt x="1157" y="525"/>
                      <a:pt x="565" y="300"/>
                      <a:pt x="1" y="1"/>
                    </a:cubicBezTo>
                    <a:close/>
                  </a:path>
                </a:pathLst>
              </a:custGeom>
              <a:solidFill>
                <a:srgbClr val="799C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5" name="Google Shape;1145;p38"/>
            <p:cNvGrpSpPr/>
            <p:nvPr/>
          </p:nvGrpSpPr>
          <p:grpSpPr>
            <a:xfrm rot="-3238587">
              <a:off x="739562" y="3586324"/>
              <a:ext cx="1092757" cy="588577"/>
              <a:chOff x="1319225" y="4570200"/>
              <a:chExt cx="319625" cy="239350"/>
            </a:xfrm>
          </p:grpSpPr>
          <p:sp>
            <p:nvSpPr>
              <p:cNvPr id="1146" name="Google Shape;1146;p38"/>
              <p:cNvSpPr/>
              <p:nvPr/>
            </p:nvSpPr>
            <p:spPr>
              <a:xfrm>
                <a:off x="1341125" y="4570200"/>
                <a:ext cx="279175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3000" extrusionOk="0">
                    <a:moveTo>
                      <a:pt x="10398" y="0"/>
                    </a:moveTo>
                    <a:cubicBezTo>
                      <a:pt x="9160" y="0"/>
                      <a:pt x="6987" y="833"/>
                      <a:pt x="6024" y="1861"/>
                    </a:cubicBezTo>
                    <a:cubicBezTo>
                      <a:pt x="4494" y="363"/>
                      <a:pt x="2630" y="97"/>
                      <a:pt x="1501" y="97"/>
                    </a:cubicBezTo>
                    <a:cubicBezTo>
                      <a:pt x="879" y="97"/>
                      <a:pt x="479" y="177"/>
                      <a:pt x="479" y="177"/>
                    </a:cubicBezTo>
                    <a:lnTo>
                      <a:pt x="0" y="1023"/>
                    </a:lnTo>
                    <a:lnTo>
                      <a:pt x="1777" y="2007"/>
                    </a:lnTo>
                    <a:lnTo>
                      <a:pt x="6570" y="2999"/>
                    </a:lnTo>
                    <a:lnTo>
                      <a:pt x="9146" y="2503"/>
                    </a:lnTo>
                    <a:lnTo>
                      <a:pt x="10108" y="2041"/>
                    </a:lnTo>
                    <a:lnTo>
                      <a:pt x="11066" y="1133"/>
                    </a:lnTo>
                    <a:cubicBezTo>
                      <a:pt x="11120" y="883"/>
                      <a:pt x="11166" y="557"/>
                      <a:pt x="11156" y="197"/>
                    </a:cubicBezTo>
                    <a:cubicBezTo>
                      <a:pt x="11001" y="62"/>
                      <a:pt x="10734" y="0"/>
                      <a:pt x="10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346450" y="4572775"/>
                <a:ext cx="2736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0947" h="1562" extrusionOk="0">
                    <a:moveTo>
                      <a:pt x="10943" y="94"/>
                    </a:moveTo>
                    <a:cubicBezTo>
                      <a:pt x="10943" y="94"/>
                      <a:pt x="8177" y="474"/>
                      <a:pt x="6706" y="1409"/>
                    </a:cubicBezTo>
                    <a:lnTo>
                      <a:pt x="10933" y="497"/>
                    </a:lnTo>
                    <a:cubicBezTo>
                      <a:pt x="10939" y="400"/>
                      <a:pt x="10943" y="297"/>
                      <a:pt x="10943" y="194"/>
                    </a:cubicBezTo>
                    <a:cubicBezTo>
                      <a:pt x="10947" y="161"/>
                      <a:pt x="10943" y="127"/>
                      <a:pt x="10943" y="94"/>
                    </a:cubicBezTo>
                    <a:close/>
                    <a:moveTo>
                      <a:pt x="1131" y="1"/>
                    </a:moveTo>
                    <a:cubicBezTo>
                      <a:pt x="1019" y="1"/>
                      <a:pt x="905" y="4"/>
                      <a:pt x="792" y="11"/>
                    </a:cubicBezTo>
                    <a:cubicBezTo>
                      <a:pt x="699" y="18"/>
                      <a:pt x="615" y="24"/>
                      <a:pt x="546" y="34"/>
                    </a:cubicBezTo>
                    <a:cubicBezTo>
                      <a:pt x="453" y="44"/>
                      <a:pt x="360" y="58"/>
                      <a:pt x="266" y="74"/>
                    </a:cubicBezTo>
                    <a:lnTo>
                      <a:pt x="0" y="543"/>
                    </a:lnTo>
                    <a:lnTo>
                      <a:pt x="4902" y="1412"/>
                    </a:lnTo>
                    <a:cubicBezTo>
                      <a:pt x="4909" y="1412"/>
                      <a:pt x="4919" y="1419"/>
                      <a:pt x="4936" y="1429"/>
                    </a:cubicBezTo>
                    <a:cubicBezTo>
                      <a:pt x="4477" y="1053"/>
                      <a:pt x="3022" y="1"/>
                      <a:pt x="1131" y="1"/>
                    </a:cubicBezTo>
                    <a:close/>
                    <a:moveTo>
                      <a:pt x="6656" y="1442"/>
                    </a:moveTo>
                    <a:lnTo>
                      <a:pt x="6656" y="1442"/>
                    </a:lnTo>
                    <a:cubicBezTo>
                      <a:pt x="6597" y="1482"/>
                      <a:pt x="6537" y="1522"/>
                      <a:pt x="6483" y="1562"/>
                    </a:cubicBezTo>
                    <a:cubicBezTo>
                      <a:pt x="6540" y="1529"/>
                      <a:pt x="6600" y="1489"/>
                      <a:pt x="6656" y="1442"/>
                    </a:cubicBezTo>
                    <a:close/>
                  </a:path>
                </a:pathLst>
              </a:custGeom>
              <a:solidFill>
                <a:srgbClr val="E4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19225" y="4584500"/>
                <a:ext cx="31962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12785" h="8817" extrusionOk="0">
                    <a:moveTo>
                      <a:pt x="627" y="1"/>
                    </a:moveTo>
                    <a:cubicBezTo>
                      <a:pt x="471" y="1"/>
                      <a:pt x="328" y="61"/>
                      <a:pt x="220" y="161"/>
                    </a:cubicBezTo>
                    <a:cubicBezTo>
                      <a:pt x="217" y="168"/>
                      <a:pt x="211" y="174"/>
                      <a:pt x="204" y="181"/>
                    </a:cubicBezTo>
                    <a:cubicBezTo>
                      <a:pt x="74" y="311"/>
                      <a:pt x="1" y="504"/>
                      <a:pt x="37" y="710"/>
                    </a:cubicBezTo>
                    <a:cubicBezTo>
                      <a:pt x="397" y="2793"/>
                      <a:pt x="1312" y="7979"/>
                      <a:pt x="1442" y="7979"/>
                    </a:cubicBezTo>
                    <a:cubicBezTo>
                      <a:pt x="1598" y="7979"/>
                      <a:pt x="5882" y="8684"/>
                      <a:pt x="6634" y="8808"/>
                    </a:cubicBezTo>
                    <a:cubicBezTo>
                      <a:pt x="6665" y="8814"/>
                      <a:pt x="6698" y="8816"/>
                      <a:pt x="6730" y="8816"/>
                    </a:cubicBezTo>
                    <a:cubicBezTo>
                      <a:pt x="6773" y="8816"/>
                      <a:pt x="6815" y="8812"/>
                      <a:pt x="6856" y="8804"/>
                    </a:cubicBezTo>
                    <a:lnTo>
                      <a:pt x="7389" y="8691"/>
                    </a:lnTo>
                    <a:lnTo>
                      <a:pt x="7546" y="8655"/>
                    </a:lnTo>
                    <a:lnTo>
                      <a:pt x="12119" y="7673"/>
                    </a:lnTo>
                    <a:cubicBezTo>
                      <a:pt x="12392" y="7616"/>
                      <a:pt x="12592" y="7377"/>
                      <a:pt x="12598" y="7100"/>
                    </a:cubicBezTo>
                    <a:lnTo>
                      <a:pt x="12775" y="630"/>
                    </a:lnTo>
                    <a:cubicBezTo>
                      <a:pt x="12784" y="384"/>
                      <a:pt x="12641" y="174"/>
                      <a:pt x="12441" y="71"/>
                    </a:cubicBezTo>
                    <a:cubicBezTo>
                      <a:pt x="12392" y="48"/>
                      <a:pt x="12342" y="31"/>
                      <a:pt x="12285" y="22"/>
                    </a:cubicBezTo>
                    <a:cubicBezTo>
                      <a:pt x="12247" y="13"/>
                      <a:pt x="12207" y="9"/>
                      <a:pt x="12166" y="9"/>
                    </a:cubicBezTo>
                    <a:cubicBezTo>
                      <a:pt x="12125" y="9"/>
                      <a:pt x="12084" y="13"/>
                      <a:pt x="12042" y="22"/>
                    </a:cubicBezTo>
                    <a:lnTo>
                      <a:pt x="7779" y="943"/>
                    </a:lnTo>
                    <a:cubicBezTo>
                      <a:pt x="7655" y="1050"/>
                      <a:pt x="7529" y="1126"/>
                      <a:pt x="7406" y="1173"/>
                    </a:cubicBezTo>
                    <a:cubicBezTo>
                      <a:pt x="7263" y="1228"/>
                      <a:pt x="7119" y="1249"/>
                      <a:pt x="6981" y="1249"/>
                    </a:cubicBezTo>
                    <a:cubicBezTo>
                      <a:pt x="6750" y="1249"/>
                      <a:pt x="6535" y="1188"/>
                      <a:pt x="6364" y="1120"/>
                    </a:cubicBezTo>
                    <a:cubicBezTo>
                      <a:pt x="6162" y="1040"/>
                      <a:pt x="6018" y="950"/>
                      <a:pt x="5991" y="943"/>
                    </a:cubicBezTo>
                    <a:lnTo>
                      <a:pt x="740" y="11"/>
                    </a:lnTo>
                    <a:cubicBezTo>
                      <a:pt x="701" y="4"/>
                      <a:pt x="664" y="1"/>
                      <a:pt x="627" y="1"/>
                    </a:cubicBezTo>
                    <a:close/>
                  </a:path>
                </a:pathLst>
              </a:custGeom>
              <a:solidFill>
                <a:srgbClr val="799C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504375" y="4584700"/>
                <a:ext cx="1219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1165" extrusionOk="0">
                    <a:moveTo>
                      <a:pt x="4762" y="0"/>
                    </a:moveTo>
                    <a:cubicBezTo>
                      <a:pt x="4722" y="0"/>
                      <a:pt x="4679" y="6"/>
                      <a:pt x="4636" y="14"/>
                    </a:cubicBezTo>
                    <a:lnTo>
                      <a:pt x="4616" y="20"/>
                    </a:lnTo>
                    <a:lnTo>
                      <a:pt x="389" y="932"/>
                    </a:lnTo>
                    <a:lnTo>
                      <a:pt x="373" y="935"/>
                    </a:lnTo>
                    <a:cubicBezTo>
                      <a:pt x="249" y="1042"/>
                      <a:pt x="123" y="1118"/>
                      <a:pt x="0" y="1165"/>
                    </a:cubicBezTo>
                    <a:lnTo>
                      <a:pt x="373" y="1145"/>
                    </a:lnTo>
                    <a:cubicBezTo>
                      <a:pt x="373" y="1145"/>
                      <a:pt x="3318" y="396"/>
                      <a:pt x="4829" y="103"/>
                    </a:cubicBezTo>
                    <a:lnTo>
                      <a:pt x="4879" y="14"/>
                    </a:lnTo>
                    <a:cubicBezTo>
                      <a:pt x="4842" y="3"/>
                      <a:pt x="4802" y="0"/>
                      <a:pt x="4762" y="0"/>
                    </a:cubicBezTo>
                    <a:close/>
                  </a:path>
                </a:pathLst>
              </a:custGeom>
              <a:solidFill>
                <a:srgbClr val="4A6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319900" y="4589025"/>
                <a:ext cx="184500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637" extrusionOk="0">
                    <a:moveTo>
                      <a:pt x="177" y="0"/>
                    </a:moveTo>
                    <a:cubicBezTo>
                      <a:pt x="70" y="107"/>
                      <a:pt x="0" y="260"/>
                      <a:pt x="0" y="426"/>
                    </a:cubicBezTo>
                    <a:cubicBezTo>
                      <a:pt x="0" y="460"/>
                      <a:pt x="4" y="496"/>
                      <a:pt x="10" y="529"/>
                    </a:cubicBezTo>
                    <a:cubicBezTo>
                      <a:pt x="370" y="2612"/>
                      <a:pt x="1285" y="7798"/>
                      <a:pt x="1415" y="7798"/>
                    </a:cubicBezTo>
                    <a:cubicBezTo>
                      <a:pt x="1571" y="7798"/>
                      <a:pt x="5855" y="8503"/>
                      <a:pt x="6607" y="8627"/>
                    </a:cubicBezTo>
                    <a:cubicBezTo>
                      <a:pt x="6637" y="8633"/>
                      <a:pt x="6670" y="8637"/>
                      <a:pt x="6703" y="8637"/>
                    </a:cubicBezTo>
                    <a:cubicBezTo>
                      <a:pt x="6746" y="8637"/>
                      <a:pt x="6790" y="8630"/>
                      <a:pt x="6829" y="8623"/>
                    </a:cubicBezTo>
                    <a:lnTo>
                      <a:pt x="7362" y="8510"/>
                    </a:lnTo>
                    <a:lnTo>
                      <a:pt x="7379" y="8463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4A6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469000" y="4608075"/>
                <a:ext cx="48025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8059" extrusionOk="0">
                    <a:moveTo>
                      <a:pt x="1788" y="0"/>
                    </a:moveTo>
                    <a:cubicBezTo>
                      <a:pt x="1512" y="199"/>
                      <a:pt x="1221" y="265"/>
                      <a:pt x="956" y="265"/>
                    </a:cubicBezTo>
                    <a:cubicBezTo>
                      <a:pt x="426" y="2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1"/>
                      <a:pt x="343" y="6693"/>
                      <a:pt x="343" y="7815"/>
                    </a:cubicBezTo>
                    <a:cubicBezTo>
                      <a:pt x="561" y="7994"/>
                      <a:pt x="781" y="8059"/>
                      <a:pt x="984" y="8059"/>
                    </a:cubicBezTo>
                    <a:cubicBezTo>
                      <a:pt x="1506" y="8059"/>
                      <a:pt x="1921" y="7635"/>
                      <a:pt x="1921" y="7635"/>
                    </a:cubicBezTo>
                    <a:cubicBezTo>
                      <a:pt x="1921" y="7635"/>
                      <a:pt x="1788" y="1611"/>
                      <a:pt x="1788" y="0"/>
                    </a:cubicBezTo>
                    <a:close/>
                  </a:path>
                </a:pathLst>
              </a:custGeom>
              <a:solidFill>
                <a:srgbClr val="4A6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469750" y="4622975"/>
                <a:ext cx="439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20" extrusionOk="0">
                    <a:moveTo>
                      <a:pt x="1758" y="0"/>
                    </a:moveTo>
                    <a:lnTo>
                      <a:pt x="1758" y="0"/>
                    </a:lnTo>
                    <a:cubicBezTo>
                      <a:pt x="1601" y="33"/>
                      <a:pt x="1459" y="73"/>
                      <a:pt x="1312" y="93"/>
                    </a:cubicBezTo>
                    <a:cubicBezTo>
                      <a:pt x="1169" y="116"/>
                      <a:pt x="1022" y="126"/>
                      <a:pt x="879" y="126"/>
                    </a:cubicBezTo>
                    <a:cubicBezTo>
                      <a:pt x="870" y="127"/>
                      <a:pt x="861" y="127"/>
                      <a:pt x="851" y="127"/>
                    </a:cubicBezTo>
                    <a:cubicBezTo>
                      <a:pt x="571" y="127"/>
                      <a:pt x="294" y="81"/>
                      <a:pt x="1" y="0"/>
                    </a:cubicBezTo>
                    <a:lnTo>
                      <a:pt x="1" y="0"/>
                    </a:lnTo>
                    <a:cubicBezTo>
                      <a:pt x="113" y="113"/>
                      <a:pt x="256" y="190"/>
                      <a:pt x="407" y="240"/>
                    </a:cubicBezTo>
                    <a:cubicBezTo>
                      <a:pt x="556" y="293"/>
                      <a:pt x="720" y="320"/>
                      <a:pt x="879" y="320"/>
                    </a:cubicBezTo>
                    <a:cubicBezTo>
                      <a:pt x="1039" y="316"/>
                      <a:pt x="1202" y="296"/>
                      <a:pt x="1351" y="236"/>
                    </a:cubicBezTo>
                    <a:cubicBezTo>
                      <a:pt x="1502" y="186"/>
                      <a:pt x="1638" y="103"/>
                      <a:pt x="1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477150" y="4783875"/>
                <a:ext cx="398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84" extrusionOk="0">
                    <a:moveTo>
                      <a:pt x="1595" y="1"/>
                    </a:moveTo>
                    <a:lnTo>
                      <a:pt x="1595" y="1"/>
                    </a:lnTo>
                    <a:cubicBezTo>
                      <a:pt x="1462" y="61"/>
                      <a:pt x="1338" y="110"/>
                      <a:pt x="1212" y="140"/>
                    </a:cubicBezTo>
                    <a:cubicBezTo>
                      <a:pt x="1083" y="167"/>
                      <a:pt x="952" y="187"/>
                      <a:pt x="823" y="190"/>
                    </a:cubicBezTo>
                    <a:cubicBezTo>
                      <a:pt x="773" y="193"/>
                      <a:pt x="722" y="194"/>
                      <a:pt x="671" y="194"/>
                    </a:cubicBezTo>
                    <a:cubicBezTo>
                      <a:pt x="455" y="194"/>
                      <a:pt x="235" y="173"/>
                      <a:pt x="0" y="154"/>
                    </a:cubicBezTo>
                    <a:lnTo>
                      <a:pt x="0" y="154"/>
                    </a:lnTo>
                    <a:cubicBezTo>
                      <a:pt x="120" y="240"/>
                      <a:pt x="257" y="294"/>
                      <a:pt x="396" y="334"/>
                    </a:cubicBezTo>
                    <a:cubicBezTo>
                      <a:pt x="525" y="367"/>
                      <a:pt x="660" y="384"/>
                      <a:pt x="794" y="384"/>
                    </a:cubicBezTo>
                    <a:cubicBezTo>
                      <a:pt x="806" y="384"/>
                      <a:pt x="818" y="384"/>
                      <a:pt x="829" y="383"/>
                    </a:cubicBezTo>
                    <a:cubicBezTo>
                      <a:pt x="976" y="374"/>
                      <a:pt x="1126" y="343"/>
                      <a:pt x="1262" y="283"/>
                    </a:cubicBezTo>
                    <a:cubicBezTo>
                      <a:pt x="1398" y="220"/>
                      <a:pt x="1515" y="120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4" name="Google Shape;1154;p38"/>
            <p:cNvGrpSpPr/>
            <p:nvPr/>
          </p:nvGrpSpPr>
          <p:grpSpPr>
            <a:xfrm>
              <a:off x="1426869" y="1632510"/>
              <a:ext cx="1899269" cy="2167747"/>
              <a:chOff x="3735250" y="387475"/>
              <a:chExt cx="738900" cy="843350"/>
            </a:xfrm>
          </p:grpSpPr>
          <p:sp>
            <p:nvSpPr>
              <p:cNvPr id="1155" name="Google Shape;1155;p38"/>
              <p:cNvSpPr/>
              <p:nvPr/>
            </p:nvSpPr>
            <p:spPr>
              <a:xfrm>
                <a:off x="3822800" y="661975"/>
                <a:ext cx="403000" cy="254150"/>
              </a:xfrm>
              <a:custGeom>
                <a:avLst/>
                <a:gdLst/>
                <a:ahLst/>
                <a:cxnLst/>
                <a:rect l="l" t="t" r="r" b="b"/>
                <a:pathLst>
                  <a:path w="16120" h="10166" extrusionOk="0">
                    <a:moveTo>
                      <a:pt x="12985" y="8945"/>
                    </a:moveTo>
                    <a:cubicBezTo>
                      <a:pt x="12986" y="8945"/>
                      <a:pt x="12987" y="8946"/>
                      <a:pt x="12987" y="8946"/>
                    </a:cubicBezTo>
                    <a:cubicBezTo>
                      <a:pt x="12987" y="8946"/>
                      <a:pt x="12987" y="8946"/>
                      <a:pt x="12985" y="8945"/>
                    </a:cubicBezTo>
                    <a:close/>
                    <a:moveTo>
                      <a:pt x="11890" y="0"/>
                    </a:moveTo>
                    <a:cubicBezTo>
                      <a:pt x="10522" y="0"/>
                      <a:pt x="9134" y="324"/>
                      <a:pt x="7912" y="912"/>
                    </a:cubicBezTo>
                    <a:cubicBezTo>
                      <a:pt x="5508" y="2061"/>
                      <a:pt x="3673" y="4149"/>
                      <a:pt x="2251" y="6352"/>
                    </a:cubicBezTo>
                    <a:cubicBezTo>
                      <a:pt x="386" y="9243"/>
                      <a:pt x="1" y="10166"/>
                      <a:pt x="270" y="10166"/>
                    </a:cubicBezTo>
                    <a:cubicBezTo>
                      <a:pt x="744" y="10166"/>
                      <a:pt x="3261" y="7283"/>
                      <a:pt x="3261" y="7283"/>
                    </a:cubicBezTo>
                    <a:lnTo>
                      <a:pt x="7361" y="7001"/>
                    </a:lnTo>
                    <a:cubicBezTo>
                      <a:pt x="7361" y="7001"/>
                      <a:pt x="12858" y="8899"/>
                      <a:pt x="12985" y="8945"/>
                    </a:cubicBezTo>
                    <a:lnTo>
                      <a:pt x="12985" y="8945"/>
                    </a:lnTo>
                    <a:cubicBezTo>
                      <a:pt x="12743" y="8849"/>
                      <a:pt x="13345" y="7565"/>
                      <a:pt x="13406" y="7419"/>
                    </a:cubicBezTo>
                    <a:cubicBezTo>
                      <a:pt x="13756" y="6607"/>
                      <a:pt x="14222" y="5981"/>
                      <a:pt x="14779" y="5301"/>
                    </a:cubicBezTo>
                    <a:cubicBezTo>
                      <a:pt x="15807" y="4036"/>
                      <a:pt x="16119" y="1939"/>
                      <a:pt x="14729" y="810"/>
                    </a:cubicBezTo>
                    <a:cubicBezTo>
                      <a:pt x="14130" y="321"/>
                      <a:pt x="13351" y="93"/>
                      <a:pt x="12579" y="28"/>
                    </a:cubicBezTo>
                    <a:cubicBezTo>
                      <a:pt x="12351" y="10"/>
                      <a:pt x="12121" y="0"/>
                      <a:pt x="11890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3735250" y="810750"/>
                <a:ext cx="196275" cy="31837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12735" extrusionOk="0">
                    <a:moveTo>
                      <a:pt x="6832" y="1"/>
                    </a:moveTo>
                    <a:cubicBezTo>
                      <a:pt x="6359" y="1"/>
                      <a:pt x="5899" y="190"/>
                      <a:pt x="5899" y="190"/>
                    </a:cubicBezTo>
                    <a:cubicBezTo>
                      <a:pt x="5899" y="190"/>
                      <a:pt x="5889" y="200"/>
                      <a:pt x="5872" y="218"/>
                    </a:cubicBezTo>
                    <a:cubicBezTo>
                      <a:pt x="5869" y="224"/>
                      <a:pt x="5862" y="234"/>
                      <a:pt x="5855" y="241"/>
                    </a:cubicBezTo>
                    <a:cubicBezTo>
                      <a:pt x="5797" y="312"/>
                      <a:pt x="5692" y="448"/>
                      <a:pt x="5546" y="642"/>
                    </a:cubicBezTo>
                    <a:cubicBezTo>
                      <a:pt x="5345" y="907"/>
                      <a:pt x="5077" y="1288"/>
                      <a:pt x="4781" y="1757"/>
                    </a:cubicBezTo>
                    <a:cubicBezTo>
                      <a:pt x="3693" y="3477"/>
                      <a:pt x="2221" y="6411"/>
                      <a:pt x="2364" y="9512"/>
                    </a:cubicBezTo>
                    <a:lnTo>
                      <a:pt x="2360" y="9512"/>
                    </a:lnTo>
                    <a:cubicBezTo>
                      <a:pt x="2364" y="9611"/>
                      <a:pt x="2370" y="9709"/>
                      <a:pt x="2378" y="9808"/>
                    </a:cubicBezTo>
                    <a:cubicBezTo>
                      <a:pt x="2220" y="9769"/>
                      <a:pt x="2065" y="9751"/>
                      <a:pt x="1913" y="9751"/>
                    </a:cubicBezTo>
                    <a:cubicBezTo>
                      <a:pt x="850" y="9751"/>
                      <a:pt x="1" y="10615"/>
                      <a:pt x="358" y="10791"/>
                    </a:cubicBezTo>
                    <a:cubicBezTo>
                      <a:pt x="441" y="10831"/>
                      <a:pt x="559" y="10847"/>
                      <a:pt x="696" y="10847"/>
                    </a:cubicBezTo>
                    <a:cubicBezTo>
                      <a:pt x="1238" y="10847"/>
                      <a:pt x="2064" y="10593"/>
                      <a:pt x="2064" y="10593"/>
                    </a:cubicBezTo>
                    <a:lnTo>
                      <a:pt x="2064" y="10593"/>
                    </a:lnTo>
                    <a:cubicBezTo>
                      <a:pt x="2064" y="10593"/>
                      <a:pt x="582" y="11318"/>
                      <a:pt x="963" y="11682"/>
                    </a:cubicBezTo>
                    <a:cubicBezTo>
                      <a:pt x="1030" y="11747"/>
                      <a:pt x="1116" y="11774"/>
                      <a:pt x="1214" y="11774"/>
                    </a:cubicBezTo>
                    <a:cubicBezTo>
                      <a:pt x="1654" y="11774"/>
                      <a:pt x="2314" y="11224"/>
                      <a:pt x="2364" y="11181"/>
                    </a:cubicBezTo>
                    <a:lnTo>
                      <a:pt x="2364" y="11181"/>
                    </a:lnTo>
                    <a:cubicBezTo>
                      <a:pt x="2299" y="11257"/>
                      <a:pt x="1181" y="12586"/>
                      <a:pt x="1568" y="12725"/>
                    </a:cubicBezTo>
                    <a:cubicBezTo>
                      <a:pt x="1587" y="12732"/>
                      <a:pt x="1606" y="12735"/>
                      <a:pt x="1628" y="12735"/>
                    </a:cubicBezTo>
                    <a:cubicBezTo>
                      <a:pt x="2064" y="12735"/>
                      <a:pt x="3094" y="11433"/>
                      <a:pt x="3564" y="11079"/>
                    </a:cubicBezTo>
                    <a:cubicBezTo>
                      <a:pt x="3683" y="10991"/>
                      <a:pt x="3734" y="10607"/>
                      <a:pt x="3812" y="10009"/>
                    </a:cubicBezTo>
                    <a:cubicBezTo>
                      <a:pt x="4013" y="8526"/>
                      <a:pt x="4397" y="5749"/>
                      <a:pt x="6447" y="2984"/>
                    </a:cubicBezTo>
                    <a:cubicBezTo>
                      <a:pt x="6487" y="2926"/>
                      <a:pt x="6535" y="2865"/>
                      <a:pt x="6580" y="2808"/>
                    </a:cubicBezTo>
                    <a:cubicBezTo>
                      <a:pt x="6743" y="2594"/>
                      <a:pt x="6916" y="2383"/>
                      <a:pt x="7099" y="2172"/>
                    </a:cubicBezTo>
                    <a:cubicBezTo>
                      <a:pt x="7327" y="1911"/>
                      <a:pt x="7572" y="1649"/>
                      <a:pt x="7831" y="1393"/>
                    </a:cubicBezTo>
                    <a:cubicBezTo>
                      <a:pt x="7834" y="1346"/>
                      <a:pt x="7840" y="1299"/>
                      <a:pt x="7840" y="1258"/>
                    </a:cubicBezTo>
                    <a:cubicBezTo>
                      <a:pt x="7851" y="1108"/>
                      <a:pt x="7851" y="976"/>
                      <a:pt x="7837" y="860"/>
                    </a:cubicBezTo>
                    <a:cubicBezTo>
                      <a:pt x="7754" y="175"/>
                      <a:pt x="7287" y="1"/>
                      <a:pt x="6832" y="1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4057125" y="916375"/>
                <a:ext cx="107475" cy="31445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2578" extrusionOk="0">
                    <a:moveTo>
                      <a:pt x="2837" y="1"/>
                    </a:moveTo>
                    <a:cubicBezTo>
                      <a:pt x="2594" y="1"/>
                      <a:pt x="2386" y="202"/>
                      <a:pt x="2218" y="466"/>
                    </a:cubicBezTo>
                    <a:cubicBezTo>
                      <a:pt x="2156" y="568"/>
                      <a:pt x="2095" y="677"/>
                      <a:pt x="2040" y="789"/>
                    </a:cubicBezTo>
                    <a:cubicBezTo>
                      <a:pt x="1833" y="1231"/>
                      <a:pt x="1721" y="1700"/>
                      <a:pt x="1721" y="1700"/>
                    </a:cubicBezTo>
                    <a:cubicBezTo>
                      <a:pt x="1721" y="1700"/>
                      <a:pt x="1810" y="1945"/>
                      <a:pt x="1898" y="2370"/>
                    </a:cubicBezTo>
                    <a:cubicBezTo>
                      <a:pt x="1976" y="2710"/>
                      <a:pt x="2054" y="3162"/>
                      <a:pt x="2089" y="3693"/>
                    </a:cubicBezTo>
                    <a:cubicBezTo>
                      <a:pt x="2197" y="5213"/>
                      <a:pt x="1979" y="7371"/>
                      <a:pt x="432" y="9346"/>
                    </a:cubicBezTo>
                    <a:lnTo>
                      <a:pt x="429" y="9346"/>
                    </a:lnTo>
                    <a:cubicBezTo>
                      <a:pt x="388" y="9408"/>
                      <a:pt x="341" y="9462"/>
                      <a:pt x="297" y="9520"/>
                    </a:cubicBezTo>
                    <a:cubicBezTo>
                      <a:pt x="1" y="9877"/>
                      <a:pt x="8" y="10397"/>
                      <a:pt x="320" y="10737"/>
                    </a:cubicBezTo>
                    <a:cubicBezTo>
                      <a:pt x="986" y="11464"/>
                      <a:pt x="1435" y="12578"/>
                      <a:pt x="1601" y="12578"/>
                    </a:cubicBezTo>
                    <a:cubicBezTo>
                      <a:pt x="1604" y="12578"/>
                      <a:pt x="1606" y="12577"/>
                      <a:pt x="1609" y="12577"/>
                    </a:cubicBezTo>
                    <a:cubicBezTo>
                      <a:pt x="1836" y="12525"/>
                      <a:pt x="1871" y="12260"/>
                      <a:pt x="1830" y="11957"/>
                    </a:cubicBezTo>
                    <a:lnTo>
                      <a:pt x="1830" y="11957"/>
                    </a:lnTo>
                    <a:cubicBezTo>
                      <a:pt x="1944" y="12218"/>
                      <a:pt x="2086" y="12431"/>
                      <a:pt x="2247" y="12431"/>
                    </a:cubicBezTo>
                    <a:cubicBezTo>
                      <a:pt x="2273" y="12431"/>
                      <a:pt x="2299" y="12425"/>
                      <a:pt x="2326" y="12414"/>
                    </a:cubicBezTo>
                    <a:cubicBezTo>
                      <a:pt x="2782" y="12213"/>
                      <a:pt x="1918" y="10462"/>
                      <a:pt x="1847" y="10319"/>
                    </a:cubicBezTo>
                    <a:lnTo>
                      <a:pt x="1847" y="10319"/>
                    </a:lnTo>
                    <a:cubicBezTo>
                      <a:pt x="1930" y="10443"/>
                      <a:pt x="2902" y="11874"/>
                      <a:pt x="3220" y="11874"/>
                    </a:cubicBezTo>
                    <a:cubicBezTo>
                      <a:pt x="3253" y="11874"/>
                      <a:pt x="3278" y="11859"/>
                      <a:pt x="3295" y="11825"/>
                    </a:cubicBezTo>
                    <a:cubicBezTo>
                      <a:pt x="3486" y="11451"/>
                      <a:pt x="2418" y="9847"/>
                      <a:pt x="2017" y="9676"/>
                    </a:cubicBezTo>
                    <a:cubicBezTo>
                      <a:pt x="2044" y="9646"/>
                      <a:pt x="2068" y="9619"/>
                      <a:pt x="2095" y="9591"/>
                    </a:cubicBezTo>
                    <a:cubicBezTo>
                      <a:pt x="3142" y="8469"/>
                      <a:pt x="4298" y="5753"/>
                      <a:pt x="4292" y="3346"/>
                    </a:cubicBezTo>
                    <a:cubicBezTo>
                      <a:pt x="4292" y="3087"/>
                      <a:pt x="4278" y="2833"/>
                      <a:pt x="4247" y="2581"/>
                    </a:cubicBezTo>
                    <a:cubicBezTo>
                      <a:pt x="4226" y="2370"/>
                      <a:pt x="4190" y="2163"/>
                      <a:pt x="4142" y="1962"/>
                    </a:cubicBezTo>
                    <a:lnTo>
                      <a:pt x="4142" y="1955"/>
                    </a:lnTo>
                    <a:cubicBezTo>
                      <a:pt x="4067" y="1639"/>
                      <a:pt x="3965" y="1337"/>
                      <a:pt x="3829" y="1058"/>
                    </a:cubicBezTo>
                    <a:cubicBezTo>
                      <a:pt x="3716" y="820"/>
                      <a:pt x="3605" y="630"/>
                      <a:pt x="3499" y="480"/>
                    </a:cubicBezTo>
                    <a:cubicBezTo>
                      <a:pt x="3472" y="439"/>
                      <a:pt x="3445" y="408"/>
                      <a:pt x="3421" y="374"/>
                    </a:cubicBezTo>
                    <a:cubicBezTo>
                      <a:pt x="3407" y="361"/>
                      <a:pt x="3397" y="351"/>
                      <a:pt x="3390" y="337"/>
                    </a:cubicBezTo>
                    <a:cubicBezTo>
                      <a:pt x="3333" y="266"/>
                      <a:pt x="3275" y="208"/>
                      <a:pt x="3217" y="160"/>
                    </a:cubicBezTo>
                    <a:cubicBezTo>
                      <a:pt x="3082" y="49"/>
                      <a:pt x="2955" y="1"/>
                      <a:pt x="2837" y="1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3795400" y="756800"/>
                <a:ext cx="18255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4974" extrusionOk="0">
                    <a:moveTo>
                      <a:pt x="4469" y="0"/>
                    </a:moveTo>
                    <a:cubicBezTo>
                      <a:pt x="3944" y="0"/>
                      <a:pt x="3359" y="173"/>
                      <a:pt x="2725" y="621"/>
                    </a:cubicBezTo>
                    <a:cubicBezTo>
                      <a:pt x="1" y="2546"/>
                      <a:pt x="3138" y="4973"/>
                      <a:pt x="4268" y="4973"/>
                    </a:cubicBezTo>
                    <a:cubicBezTo>
                      <a:pt x="4278" y="4973"/>
                      <a:pt x="4287" y="4973"/>
                      <a:pt x="4296" y="4973"/>
                    </a:cubicBezTo>
                    <a:cubicBezTo>
                      <a:pt x="5404" y="4932"/>
                      <a:pt x="7301" y="1923"/>
                      <a:pt x="7301" y="1923"/>
                    </a:cubicBezTo>
                    <a:cubicBezTo>
                      <a:pt x="7301" y="1923"/>
                      <a:pt x="6220" y="0"/>
                      <a:pt x="4469" y="0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3845400" y="788150"/>
                <a:ext cx="1281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3246" extrusionOk="0">
                    <a:moveTo>
                      <a:pt x="2815" y="0"/>
                    </a:moveTo>
                    <a:cubicBezTo>
                      <a:pt x="2552" y="0"/>
                      <a:pt x="2265" y="52"/>
                      <a:pt x="1953" y="176"/>
                    </a:cubicBezTo>
                    <a:cubicBezTo>
                      <a:pt x="1" y="948"/>
                      <a:pt x="1738" y="3157"/>
                      <a:pt x="3434" y="3243"/>
                    </a:cubicBezTo>
                    <a:cubicBezTo>
                      <a:pt x="3472" y="3245"/>
                      <a:pt x="3508" y="3246"/>
                      <a:pt x="3544" y="3246"/>
                    </a:cubicBezTo>
                    <a:cubicBezTo>
                      <a:pt x="5124" y="3246"/>
                      <a:pt x="4890" y="1441"/>
                      <a:pt x="4890" y="1441"/>
                    </a:cubicBezTo>
                    <a:cubicBezTo>
                      <a:pt x="4890" y="1441"/>
                      <a:pt x="4196" y="0"/>
                      <a:pt x="2815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4087400" y="861450"/>
                <a:ext cx="234300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236" extrusionOk="0">
                    <a:moveTo>
                      <a:pt x="5758" y="1"/>
                    </a:moveTo>
                    <a:cubicBezTo>
                      <a:pt x="4768" y="1"/>
                      <a:pt x="3919" y="666"/>
                      <a:pt x="3498" y="1066"/>
                    </a:cubicBezTo>
                    <a:cubicBezTo>
                      <a:pt x="3321" y="1235"/>
                      <a:pt x="3219" y="1355"/>
                      <a:pt x="3219" y="1355"/>
                    </a:cubicBezTo>
                    <a:cubicBezTo>
                      <a:pt x="3219" y="1355"/>
                      <a:pt x="0" y="2993"/>
                      <a:pt x="2962" y="4733"/>
                    </a:cubicBezTo>
                    <a:cubicBezTo>
                      <a:pt x="3152" y="4846"/>
                      <a:pt x="3342" y="4937"/>
                      <a:pt x="3536" y="5009"/>
                    </a:cubicBezTo>
                    <a:cubicBezTo>
                      <a:pt x="3953" y="5165"/>
                      <a:pt x="4379" y="5235"/>
                      <a:pt x="4797" y="5235"/>
                    </a:cubicBezTo>
                    <a:cubicBezTo>
                      <a:pt x="7234" y="5235"/>
                      <a:pt x="9372" y="2834"/>
                      <a:pt x="7657" y="953"/>
                    </a:cubicBezTo>
                    <a:cubicBezTo>
                      <a:pt x="7015" y="248"/>
                      <a:pt x="6361" y="1"/>
                      <a:pt x="5758" y="1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4078975" y="892175"/>
                <a:ext cx="1786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3004" extrusionOk="0">
                    <a:moveTo>
                      <a:pt x="5419" y="0"/>
                    </a:moveTo>
                    <a:cubicBezTo>
                      <a:pt x="4510" y="0"/>
                      <a:pt x="3533" y="707"/>
                      <a:pt x="3533" y="707"/>
                    </a:cubicBezTo>
                    <a:cubicBezTo>
                      <a:pt x="3533" y="707"/>
                      <a:pt x="0" y="2516"/>
                      <a:pt x="3418" y="2950"/>
                    </a:cubicBezTo>
                    <a:cubicBezTo>
                      <a:pt x="3702" y="2987"/>
                      <a:pt x="3966" y="3004"/>
                      <a:pt x="4209" y="3004"/>
                    </a:cubicBezTo>
                    <a:cubicBezTo>
                      <a:pt x="6890" y="3004"/>
                      <a:pt x="7145" y="959"/>
                      <a:pt x="6225" y="255"/>
                    </a:cubicBezTo>
                    <a:cubicBezTo>
                      <a:pt x="5985" y="70"/>
                      <a:pt x="5706" y="0"/>
                      <a:pt x="5419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3885450" y="792150"/>
                <a:ext cx="302675" cy="217150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8686" extrusionOk="0">
                    <a:moveTo>
                      <a:pt x="5934" y="0"/>
                    </a:moveTo>
                    <a:cubicBezTo>
                      <a:pt x="5744" y="0"/>
                      <a:pt x="5554" y="9"/>
                      <a:pt x="5365" y="26"/>
                    </a:cubicBezTo>
                    <a:cubicBezTo>
                      <a:pt x="3179" y="230"/>
                      <a:pt x="1180" y="1597"/>
                      <a:pt x="422" y="3772"/>
                    </a:cubicBezTo>
                    <a:cubicBezTo>
                      <a:pt x="1" y="4973"/>
                      <a:pt x="1615" y="6197"/>
                      <a:pt x="3658" y="7135"/>
                    </a:cubicBezTo>
                    <a:cubicBezTo>
                      <a:pt x="4022" y="7306"/>
                      <a:pt x="4396" y="7465"/>
                      <a:pt x="4777" y="7612"/>
                    </a:cubicBezTo>
                    <a:cubicBezTo>
                      <a:pt x="4815" y="7625"/>
                      <a:pt x="4851" y="7638"/>
                      <a:pt x="4886" y="7652"/>
                    </a:cubicBezTo>
                    <a:cubicBezTo>
                      <a:pt x="5705" y="7965"/>
                      <a:pt x="6569" y="8233"/>
                      <a:pt x="7398" y="8417"/>
                    </a:cubicBezTo>
                    <a:cubicBezTo>
                      <a:pt x="8157" y="8586"/>
                      <a:pt x="8886" y="8685"/>
                      <a:pt x="9521" y="8685"/>
                    </a:cubicBezTo>
                    <a:cubicBezTo>
                      <a:pt x="10548" y="8685"/>
                      <a:pt x="11333" y="8426"/>
                      <a:pt x="11614" y="7781"/>
                    </a:cubicBezTo>
                    <a:cubicBezTo>
                      <a:pt x="11628" y="7750"/>
                      <a:pt x="11638" y="7723"/>
                      <a:pt x="11652" y="7693"/>
                    </a:cubicBezTo>
                    <a:cubicBezTo>
                      <a:pt x="12107" y="6388"/>
                      <a:pt x="12039" y="5034"/>
                      <a:pt x="11576" y="3838"/>
                    </a:cubicBezTo>
                    <a:cubicBezTo>
                      <a:pt x="10964" y="2256"/>
                      <a:pt x="9659" y="941"/>
                      <a:pt x="7942" y="339"/>
                    </a:cubicBezTo>
                    <a:cubicBezTo>
                      <a:pt x="7283" y="109"/>
                      <a:pt x="6603" y="0"/>
                      <a:pt x="5934" y="0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4147150" y="455150"/>
                <a:ext cx="191000" cy="242275"/>
              </a:xfrm>
              <a:custGeom>
                <a:avLst/>
                <a:gdLst/>
                <a:ahLst/>
                <a:cxnLst/>
                <a:rect l="l" t="t" r="r" b="b"/>
                <a:pathLst>
                  <a:path w="7640" h="9691" extrusionOk="0">
                    <a:moveTo>
                      <a:pt x="5374" y="0"/>
                    </a:moveTo>
                    <a:cubicBezTo>
                      <a:pt x="5324" y="0"/>
                      <a:pt x="5275" y="2"/>
                      <a:pt x="5226" y="6"/>
                    </a:cubicBezTo>
                    <a:cubicBezTo>
                      <a:pt x="4206" y="77"/>
                      <a:pt x="3604" y="720"/>
                      <a:pt x="3373" y="1672"/>
                    </a:cubicBezTo>
                    <a:cubicBezTo>
                      <a:pt x="3268" y="2112"/>
                      <a:pt x="3471" y="2312"/>
                      <a:pt x="3658" y="2312"/>
                    </a:cubicBezTo>
                    <a:cubicBezTo>
                      <a:pt x="3774" y="2312"/>
                      <a:pt x="3884" y="2234"/>
                      <a:pt x="3910" y="2090"/>
                    </a:cubicBezTo>
                    <a:cubicBezTo>
                      <a:pt x="4002" y="1427"/>
                      <a:pt x="4522" y="781"/>
                      <a:pt x="5209" y="682"/>
                    </a:cubicBezTo>
                    <a:cubicBezTo>
                      <a:pt x="5262" y="674"/>
                      <a:pt x="5315" y="671"/>
                      <a:pt x="5367" y="671"/>
                    </a:cubicBezTo>
                    <a:cubicBezTo>
                      <a:pt x="6085" y="671"/>
                      <a:pt x="6728" y="1356"/>
                      <a:pt x="6773" y="2059"/>
                    </a:cubicBezTo>
                    <a:cubicBezTo>
                      <a:pt x="6827" y="2943"/>
                      <a:pt x="5970" y="3626"/>
                      <a:pt x="5338" y="4112"/>
                    </a:cubicBezTo>
                    <a:cubicBezTo>
                      <a:pt x="4471" y="4776"/>
                      <a:pt x="3526" y="5333"/>
                      <a:pt x="2598" y="5907"/>
                    </a:cubicBezTo>
                    <a:cubicBezTo>
                      <a:pt x="0" y="7519"/>
                      <a:pt x="605" y="9444"/>
                      <a:pt x="605" y="9444"/>
                    </a:cubicBezTo>
                    <a:cubicBezTo>
                      <a:pt x="605" y="9444"/>
                      <a:pt x="854" y="9691"/>
                      <a:pt x="1010" y="9691"/>
                    </a:cubicBezTo>
                    <a:cubicBezTo>
                      <a:pt x="1103" y="9691"/>
                      <a:pt x="1163" y="9603"/>
                      <a:pt x="1119" y="9325"/>
                    </a:cubicBezTo>
                    <a:cubicBezTo>
                      <a:pt x="997" y="8580"/>
                      <a:pt x="1578" y="7410"/>
                      <a:pt x="2516" y="6670"/>
                    </a:cubicBezTo>
                    <a:cubicBezTo>
                      <a:pt x="3458" y="5928"/>
                      <a:pt x="6051" y="4660"/>
                      <a:pt x="6895" y="3569"/>
                    </a:cubicBezTo>
                    <a:cubicBezTo>
                      <a:pt x="7432" y="2871"/>
                      <a:pt x="7639" y="1828"/>
                      <a:pt x="7198" y="1032"/>
                    </a:cubicBezTo>
                    <a:cubicBezTo>
                      <a:pt x="6835" y="376"/>
                      <a:pt x="6104" y="0"/>
                      <a:pt x="5374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3971025" y="956400"/>
                <a:ext cx="166025" cy="54275"/>
              </a:xfrm>
              <a:custGeom>
                <a:avLst/>
                <a:gdLst/>
                <a:ahLst/>
                <a:cxnLst/>
                <a:rect l="l" t="t" r="r" b="b"/>
                <a:pathLst>
                  <a:path w="6641" h="2171" extrusionOk="0">
                    <a:moveTo>
                      <a:pt x="222" y="0"/>
                    </a:moveTo>
                    <a:cubicBezTo>
                      <a:pt x="81" y="0"/>
                      <a:pt x="0" y="1"/>
                      <a:pt x="0" y="1"/>
                    </a:cubicBezTo>
                    <a:cubicBezTo>
                      <a:pt x="0" y="1"/>
                      <a:pt x="66" y="242"/>
                      <a:pt x="235" y="565"/>
                    </a:cubicBezTo>
                    <a:cubicBezTo>
                      <a:pt x="422" y="943"/>
                      <a:pt x="742" y="1429"/>
                      <a:pt x="1235" y="1765"/>
                    </a:cubicBezTo>
                    <a:cubicBezTo>
                      <a:pt x="1587" y="2005"/>
                      <a:pt x="2025" y="2170"/>
                      <a:pt x="2565" y="2170"/>
                    </a:cubicBezTo>
                    <a:cubicBezTo>
                      <a:pt x="2974" y="2170"/>
                      <a:pt x="3442" y="2076"/>
                      <a:pt x="3975" y="1847"/>
                    </a:cubicBezTo>
                    <a:cubicBezTo>
                      <a:pt x="4097" y="1796"/>
                      <a:pt x="4227" y="1731"/>
                      <a:pt x="4359" y="1667"/>
                    </a:cubicBezTo>
                    <a:cubicBezTo>
                      <a:pt x="6641" y="483"/>
                      <a:pt x="3901" y="137"/>
                      <a:pt x="1850" y="38"/>
                    </a:cubicBezTo>
                    <a:cubicBezTo>
                      <a:pt x="1153" y="5"/>
                      <a:pt x="537" y="0"/>
                      <a:pt x="222" y="0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3907125" y="820675"/>
                <a:ext cx="271925" cy="168375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6735" extrusionOk="0">
                    <a:moveTo>
                      <a:pt x="3292" y="1"/>
                    </a:moveTo>
                    <a:cubicBezTo>
                      <a:pt x="2224" y="1"/>
                      <a:pt x="1136" y="715"/>
                      <a:pt x="721" y="1856"/>
                    </a:cubicBezTo>
                    <a:cubicBezTo>
                      <a:pt x="1" y="3846"/>
                      <a:pt x="1927" y="4904"/>
                      <a:pt x="2732" y="4904"/>
                    </a:cubicBezTo>
                    <a:cubicBezTo>
                      <a:pt x="2820" y="4904"/>
                      <a:pt x="2895" y="4891"/>
                      <a:pt x="2951" y="4866"/>
                    </a:cubicBezTo>
                    <a:cubicBezTo>
                      <a:pt x="2951" y="4866"/>
                      <a:pt x="3311" y="6174"/>
                      <a:pt x="4916" y="6620"/>
                    </a:cubicBezTo>
                    <a:cubicBezTo>
                      <a:pt x="5207" y="6701"/>
                      <a:pt x="5473" y="6735"/>
                      <a:pt x="5712" y="6735"/>
                    </a:cubicBezTo>
                    <a:cubicBezTo>
                      <a:pt x="6794" y="6735"/>
                      <a:pt x="7350" y="6055"/>
                      <a:pt x="7350" y="6055"/>
                    </a:cubicBezTo>
                    <a:cubicBezTo>
                      <a:pt x="7350" y="6055"/>
                      <a:pt x="7975" y="6277"/>
                      <a:pt x="8687" y="6277"/>
                    </a:cubicBezTo>
                    <a:cubicBezTo>
                      <a:pt x="9560" y="6277"/>
                      <a:pt x="10564" y="5943"/>
                      <a:pt x="10706" y="4454"/>
                    </a:cubicBezTo>
                    <a:cubicBezTo>
                      <a:pt x="10877" y="2696"/>
                      <a:pt x="9580" y="1802"/>
                      <a:pt x="8167" y="1802"/>
                    </a:cubicBezTo>
                    <a:cubicBezTo>
                      <a:pt x="7409" y="1802"/>
                      <a:pt x="6617" y="2060"/>
                      <a:pt x="6001" y="2580"/>
                    </a:cubicBezTo>
                    <a:lnTo>
                      <a:pt x="6001" y="2580"/>
                    </a:lnTo>
                    <a:cubicBezTo>
                      <a:pt x="6087" y="2505"/>
                      <a:pt x="5681" y="1758"/>
                      <a:pt x="5633" y="1673"/>
                    </a:cubicBezTo>
                    <a:cubicBezTo>
                      <a:pt x="5426" y="1292"/>
                      <a:pt x="5167" y="929"/>
                      <a:pt x="4852" y="626"/>
                    </a:cubicBezTo>
                    <a:cubicBezTo>
                      <a:pt x="4403" y="196"/>
                      <a:pt x="3850" y="1"/>
                      <a:pt x="3292" y="1"/>
                    </a:cubicBezTo>
                    <a:close/>
                  </a:path>
                </a:pathLst>
              </a:custGeom>
              <a:solidFill>
                <a:srgbClr val="F5D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3962610" y="844050"/>
                <a:ext cx="53450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2119" extrusionOk="0">
                    <a:moveTo>
                      <a:pt x="564" y="0"/>
                    </a:moveTo>
                    <a:lnTo>
                      <a:pt x="564" y="0"/>
                    </a:lnTo>
                    <a:cubicBezTo>
                      <a:pt x="353" y="300"/>
                      <a:pt x="180" y="626"/>
                      <a:pt x="78" y="990"/>
                    </a:cubicBezTo>
                    <a:cubicBezTo>
                      <a:pt x="27" y="1170"/>
                      <a:pt x="0" y="1364"/>
                      <a:pt x="27" y="1571"/>
                    </a:cubicBezTo>
                    <a:cubicBezTo>
                      <a:pt x="41" y="1673"/>
                      <a:pt x="85" y="1782"/>
                      <a:pt x="153" y="1874"/>
                    </a:cubicBezTo>
                    <a:cubicBezTo>
                      <a:pt x="225" y="1966"/>
                      <a:pt x="330" y="2027"/>
                      <a:pt x="429" y="2068"/>
                    </a:cubicBezTo>
                    <a:cubicBezTo>
                      <a:pt x="526" y="2103"/>
                      <a:pt x="629" y="2119"/>
                      <a:pt x="732" y="2119"/>
                    </a:cubicBezTo>
                    <a:cubicBezTo>
                      <a:pt x="837" y="2119"/>
                      <a:pt x="942" y="2102"/>
                      <a:pt x="1040" y="2071"/>
                    </a:cubicBezTo>
                    <a:cubicBezTo>
                      <a:pt x="1234" y="2007"/>
                      <a:pt x="1400" y="1894"/>
                      <a:pt x="1537" y="1765"/>
                    </a:cubicBezTo>
                    <a:cubicBezTo>
                      <a:pt x="1816" y="1503"/>
                      <a:pt x="2009" y="1180"/>
                      <a:pt x="2138" y="840"/>
                    </a:cubicBezTo>
                    <a:lnTo>
                      <a:pt x="2138" y="840"/>
                    </a:lnTo>
                    <a:cubicBezTo>
                      <a:pt x="1921" y="1129"/>
                      <a:pt x="1679" y="1401"/>
                      <a:pt x="1408" y="1608"/>
                    </a:cubicBezTo>
                    <a:cubicBezTo>
                      <a:pt x="1210" y="1766"/>
                      <a:pt x="977" y="1868"/>
                      <a:pt x="752" y="1868"/>
                    </a:cubicBezTo>
                    <a:cubicBezTo>
                      <a:pt x="671" y="1868"/>
                      <a:pt x="591" y="1855"/>
                      <a:pt x="513" y="1826"/>
                    </a:cubicBezTo>
                    <a:cubicBezTo>
                      <a:pt x="231" y="1748"/>
                      <a:pt x="217" y="1367"/>
                      <a:pt x="272" y="1031"/>
                    </a:cubicBezTo>
                    <a:cubicBezTo>
                      <a:pt x="336" y="690"/>
                      <a:pt x="442" y="344"/>
                      <a:pt x="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4078900" y="765225"/>
                <a:ext cx="38775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253" extrusionOk="0">
                    <a:moveTo>
                      <a:pt x="672" y="1"/>
                    </a:moveTo>
                    <a:cubicBezTo>
                      <a:pt x="277" y="1"/>
                      <a:pt x="0" y="1783"/>
                      <a:pt x="0" y="1783"/>
                    </a:cubicBezTo>
                    <a:lnTo>
                      <a:pt x="255" y="2252"/>
                    </a:lnTo>
                    <a:cubicBezTo>
                      <a:pt x="255" y="2252"/>
                      <a:pt x="1551" y="1059"/>
                      <a:pt x="1180" y="835"/>
                    </a:cubicBezTo>
                    <a:cubicBezTo>
                      <a:pt x="1146" y="815"/>
                      <a:pt x="1111" y="805"/>
                      <a:pt x="1076" y="805"/>
                    </a:cubicBezTo>
                    <a:cubicBezTo>
                      <a:pt x="770" y="805"/>
                      <a:pt x="428" y="1492"/>
                      <a:pt x="345" y="1668"/>
                    </a:cubicBezTo>
                    <a:lnTo>
                      <a:pt x="345" y="1668"/>
                    </a:lnTo>
                    <a:cubicBezTo>
                      <a:pt x="460" y="1414"/>
                      <a:pt x="1060" y="54"/>
                      <a:pt x="691" y="2"/>
                    </a:cubicBezTo>
                    <a:cubicBezTo>
                      <a:pt x="684" y="1"/>
                      <a:pt x="678" y="1"/>
                      <a:pt x="672" y="1"/>
                    </a:cubicBezTo>
                    <a:close/>
                  </a:path>
                </a:pathLst>
              </a:custGeom>
              <a:solidFill>
                <a:srgbClr val="FCA9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3948925" y="898850"/>
                <a:ext cx="22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01" extrusionOk="0">
                    <a:moveTo>
                      <a:pt x="443" y="1"/>
                    </a:moveTo>
                    <a:cubicBezTo>
                      <a:pt x="412" y="1"/>
                      <a:pt x="382" y="4"/>
                      <a:pt x="351" y="11"/>
                    </a:cubicBezTo>
                    <a:cubicBezTo>
                      <a:pt x="137" y="59"/>
                      <a:pt x="1" y="276"/>
                      <a:pt x="52" y="491"/>
                    </a:cubicBezTo>
                    <a:cubicBezTo>
                      <a:pt x="96" y="674"/>
                      <a:pt x="259" y="800"/>
                      <a:pt x="440" y="800"/>
                    </a:cubicBezTo>
                    <a:cubicBezTo>
                      <a:pt x="470" y="800"/>
                      <a:pt x="501" y="797"/>
                      <a:pt x="531" y="790"/>
                    </a:cubicBezTo>
                    <a:cubicBezTo>
                      <a:pt x="749" y="742"/>
                      <a:pt x="881" y="524"/>
                      <a:pt x="834" y="311"/>
                    </a:cubicBezTo>
                    <a:cubicBezTo>
                      <a:pt x="790" y="126"/>
                      <a:pt x="626" y="1"/>
                      <a:pt x="443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4107100" y="901850"/>
                <a:ext cx="4235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908" extrusionOk="0">
                    <a:moveTo>
                      <a:pt x="161" y="1"/>
                    </a:moveTo>
                    <a:cubicBezTo>
                      <a:pt x="62" y="316"/>
                      <a:pt x="1" y="646"/>
                      <a:pt x="4" y="986"/>
                    </a:cubicBezTo>
                    <a:cubicBezTo>
                      <a:pt x="4" y="1156"/>
                      <a:pt x="21" y="1326"/>
                      <a:pt x="82" y="1503"/>
                    </a:cubicBezTo>
                    <a:cubicBezTo>
                      <a:pt x="90" y="1547"/>
                      <a:pt x="117" y="1592"/>
                      <a:pt x="140" y="1632"/>
                    </a:cubicBezTo>
                    <a:cubicBezTo>
                      <a:pt x="157" y="1676"/>
                      <a:pt x="192" y="1717"/>
                      <a:pt x="228" y="1755"/>
                    </a:cubicBezTo>
                    <a:cubicBezTo>
                      <a:pt x="297" y="1832"/>
                      <a:pt x="409" y="1890"/>
                      <a:pt x="514" y="1904"/>
                    </a:cubicBezTo>
                    <a:cubicBezTo>
                      <a:pt x="536" y="1907"/>
                      <a:pt x="558" y="1908"/>
                      <a:pt x="580" y="1908"/>
                    </a:cubicBezTo>
                    <a:cubicBezTo>
                      <a:pt x="767" y="1908"/>
                      <a:pt x="933" y="1820"/>
                      <a:pt x="1058" y="1717"/>
                    </a:cubicBezTo>
                    <a:cubicBezTo>
                      <a:pt x="1198" y="1595"/>
                      <a:pt x="1303" y="1452"/>
                      <a:pt x="1381" y="1302"/>
                    </a:cubicBezTo>
                    <a:cubicBezTo>
                      <a:pt x="1548" y="1003"/>
                      <a:pt x="1646" y="683"/>
                      <a:pt x="1694" y="354"/>
                    </a:cubicBezTo>
                    <a:lnTo>
                      <a:pt x="1694" y="354"/>
                    </a:lnTo>
                    <a:cubicBezTo>
                      <a:pt x="1551" y="653"/>
                      <a:pt x="1391" y="939"/>
                      <a:pt x="1212" y="1193"/>
                    </a:cubicBezTo>
                    <a:cubicBezTo>
                      <a:pt x="1048" y="1430"/>
                      <a:pt x="816" y="1651"/>
                      <a:pt x="591" y="1651"/>
                    </a:cubicBezTo>
                    <a:cubicBezTo>
                      <a:pt x="577" y="1651"/>
                      <a:pt x="562" y="1651"/>
                      <a:pt x="548" y="1649"/>
                    </a:cubicBezTo>
                    <a:cubicBezTo>
                      <a:pt x="443" y="1642"/>
                      <a:pt x="365" y="1551"/>
                      <a:pt x="307" y="1418"/>
                    </a:cubicBezTo>
                    <a:cubicBezTo>
                      <a:pt x="249" y="1286"/>
                      <a:pt x="225" y="1129"/>
                      <a:pt x="205" y="972"/>
                    </a:cubicBezTo>
                    <a:cubicBezTo>
                      <a:pt x="167" y="660"/>
                      <a:pt x="161" y="330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4042175" y="950125"/>
                <a:ext cx="4345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544" extrusionOk="0">
                    <a:moveTo>
                      <a:pt x="1738" y="0"/>
                    </a:moveTo>
                    <a:lnTo>
                      <a:pt x="1738" y="0"/>
                    </a:lnTo>
                    <a:cubicBezTo>
                      <a:pt x="1588" y="69"/>
                      <a:pt x="1455" y="122"/>
                      <a:pt x="1316" y="167"/>
                    </a:cubicBezTo>
                    <a:cubicBezTo>
                      <a:pt x="1177" y="204"/>
                      <a:pt x="1038" y="242"/>
                      <a:pt x="895" y="265"/>
                    </a:cubicBezTo>
                    <a:cubicBezTo>
                      <a:pt x="609" y="320"/>
                      <a:pt x="316" y="344"/>
                      <a:pt x="0" y="402"/>
                    </a:cubicBezTo>
                    <a:cubicBezTo>
                      <a:pt x="147" y="480"/>
                      <a:pt x="303" y="513"/>
                      <a:pt x="459" y="534"/>
                    </a:cubicBezTo>
                    <a:cubicBezTo>
                      <a:pt x="520" y="540"/>
                      <a:pt x="582" y="543"/>
                      <a:pt x="644" y="543"/>
                    </a:cubicBezTo>
                    <a:cubicBezTo>
                      <a:pt x="743" y="543"/>
                      <a:pt x="843" y="535"/>
                      <a:pt x="942" y="521"/>
                    </a:cubicBezTo>
                    <a:cubicBezTo>
                      <a:pt x="1102" y="486"/>
                      <a:pt x="1259" y="436"/>
                      <a:pt x="1401" y="350"/>
                    </a:cubicBezTo>
                    <a:cubicBezTo>
                      <a:pt x="1540" y="262"/>
                      <a:pt x="1663" y="143"/>
                      <a:pt x="1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4031010" y="910550"/>
                <a:ext cx="14775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873" extrusionOk="0">
                    <a:moveTo>
                      <a:pt x="351" y="1"/>
                    </a:moveTo>
                    <a:cubicBezTo>
                      <a:pt x="338" y="1"/>
                      <a:pt x="323" y="3"/>
                      <a:pt x="307" y="9"/>
                    </a:cubicBezTo>
                    <a:cubicBezTo>
                      <a:pt x="1" y="118"/>
                      <a:pt x="395" y="872"/>
                      <a:pt x="395" y="872"/>
                    </a:cubicBezTo>
                    <a:cubicBezTo>
                      <a:pt x="395" y="872"/>
                      <a:pt x="590" y="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4060585" y="918050"/>
                <a:ext cx="1542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03" extrusionOk="0">
                    <a:moveTo>
                      <a:pt x="343" y="1"/>
                    </a:moveTo>
                    <a:cubicBezTo>
                      <a:pt x="146" y="1"/>
                      <a:pt x="1" y="702"/>
                      <a:pt x="1" y="702"/>
                    </a:cubicBezTo>
                    <a:cubicBezTo>
                      <a:pt x="1" y="702"/>
                      <a:pt x="616" y="151"/>
                      <a:pt x="392" y="15"/>
                    </a:cubicBezTo>
                    <a:cubicBezTo>
                      <a:pt x="375" y="5"/>
                      <a:pt x="359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4109225" y="952725"/>
                <a:ext cx="2205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02" extrusionOk="0">
                    <a:moveTo>
                      <a:pt x="444" y="1"/>
                    </a:moveTo>
                    <a:cubicBezTo>
                      <a:pt x="413" y="1"/>
                      <a:pt x="382" y="4"/>
                      <a:pt x="351" y="12"/>
                    </a:cubicBezTo>
                    <a:cubicBezTo>
                      <a:pt x="137" y="59"/>
                      <a:pt x="1" y="277"/>
                      <a:pt x="52" y="491"/>
                    </a:cubicBezTo>
                    <a:cubicBezTo>
                      <a:pt x="92" y="675"/>
                      <a:pt x="258" y="801"/>
                      <a:pt x="440" y="801"/>
                    </a:cubicBezTo>
                    <a:cubicBezTo>
                      <a:pt x="470" y="801"/>
                      <a:pt x="500" y="798"/>
                      <a:pt x="531" y="790"/>
                    </a:cubicBezTo>
                    <a:cubicBezTo>
                      <a:pt x="749" y="740"/>
                      <a:pt x="882" y="525"/>
                      <a:pt x="830" y="311"/>
                    </a:cubicBezTo>
                    <a:cubicBezTo>
                      <a:pt x="790" y="125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4011225" y="387475"/>
                <a:ext cx="15250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4014" extrusionOk="0">
                    <a:moveTo>
                      <a:pt x="4526" y="0"/>
                    </a:moveTo>
                    <a:cubicBezTo>
                      <a:pt x="4421" y="0"/>
                      <a:pt x="4331" y="26"/>
                      <a:pt x="4264" y="78"/>
                    </a:cubicBezTo>
                    <a:cubicBezTo>
                      <a:pt x="4019" y="268"/>
                      <a:pt x="4231" y="703"/>
                      <a:pt x="4462" y="1046"/>
                    </a:cubicBezTo>
                    <a:cubicBezTo>
                      <a:pt x="4154" y="745"/>
                      <a:pt x="3848" y="481"/>
                      <a:pt x="3718" y="481"/>
                    </a:cubicBezTo>
                    <a:cubicBezTo>
                      <a:pt x="3707" y="481"/>
                      <a:pt x="3698" y="482"/>
                      <a:pt x="3690" y="486"/>
                    </a:cubicBezTo>
                    <a:cubicBezTo>
                      <a:pt x="3537" y="550"/>
                      <a:pt x="3938" y="1373"/>
                      <a:pt x="4430" y="1809"/>
                    </a:cubicBezTo>
                    <a:cubicBezTo>
                      <a:pt x="4462" y="1835"/>
                      <a:pt x="4492" y="1859"/>
                      <a:pt x="4523" y="1883"/>
                    </a:cubicBezTo>
                    <a:cubicBezTo>
                      <a:pt x="3442" y="3165"/>
                      <a:pt x="1" y="7676"/>
                      <a:pt x="1232" y="11535"/>
                    </a:cubicBezTo>
                    <a:cubicBezTo>
                      <a:pt x="1286" y="11709"/>
                      <a:pt x="1350" y="11882"/>
                      <a:pt x="1425" y="12052"/>
                    </a:cubicBezTo>
                    <a:cubicBezTo>
                      <a:pt x="2065" y="13513"/>
                      <a:pt x="2612" y="14013"/>
                      <a:pt x="3061" y="14013"/>
                    </a:cubicBezTo>
                    <a:cubicBezTo>
                      <a:pt x="4039" y="14013"/>
                      <a:pt x="4553" y="11637"/>
                      <a:pt x="4553" y="11637"/>
                    </a:cubicBezTo>
                    <a:cubicBezTo>
                      <a:pt x="4553" y="11637"/>
                      <a:pt x="4356" y="11406"/>
                      <a:pt x="4125" y="10984"/>
                    </a:cubicBezTo>
                    <a:cubicBezTo>
                      <a:pt x="3431" y="9709"/>
                      <a:pt x="2435" y="6677"/>
                      <a:pt x="5689" y="2906"/>
                    </a:cubicBezTo>
                    <a:cubicBezTo>
                      <a:pt x="5944" y="2614"/>
                      <a:pt x="6080" y="2243"/>
                      <a:pt x="6093" y="1870"/>
                    </a:cubicBezTo>
                    <a:cubicBezTo>
                      <a:pt x="6100" y="1574"/>
                      <a:pt x="6032" y="1278"/>
                      <a:pt x="5879" y="1013"/>
                    </a:cubicBezTo>
                    <a:cubicBezTo>
                      <a:pt x="5492" y="345"/>
                      <a:pt x="4910" y="0"/>
                      <a:pt x="4526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4083400" y="617050"/>
                <a:ext cx="390750" cy="163900"/>
              </a:xfrm>
              <a:custGeom>
                <a:avLst/>
                <a:gdLst/>
                <a:ahLst/>
                <a:cxnLst/>
                <a:rect l="l" t="t" r="r" b="b"/>
                <a:pathLst>
                  <a:path w="15630" h="6556" extrusionOk="0">
                    <a:moveTo>
                      <a:pt x="12772" y="1"/>
                    </a:moveTo>
                    <a:cubicBezTo>
                      <a:pt x="12431" y="1"/>
                      <a:pt x="12106" y="211"/>
                      <a:pt x="11978" y="553"/>
                    </a:cubicBezTo>
                    <a:cubicBezTo>
                      <a:pt x="11957" y="608"/>
                      <a:pt x="11937" y="663"/>
                      <a:pt x="11917" y="717"/>
                    </a:cubicBezTo>
                    <a:cubicBezTo>
                      <a:pt x="10738" y="3697"/>
                      <a:pt x="8833" y="4408"/>
                      <a:pt x="7263" y="4408"/>
                    </a:cubicBezTo>
                    <a:cubicBezTo>
                      <a:pt x="6410" y="4408"/>
                      <a:pt x="5656" y="4198"/>
                      <a:pt x="5171" y="4029"/>
                    </a:cubicBezTo>
                    <a:cubicBezTo>
                      <a:pt x="4844" y="3915"/>
                      <a:pt x="4641" y="3817"/>
                      <a:pt x="4609" y="3817"/>
                    </a:cubicBezTo>
                    <a:cubicBezTo>
                      <a:pt x="4608" y="3817"/>
                      <a:pt x="4608" y="3817"/>
                      <a:pt x="4607" y="3817"/>
                    </a:cubicBezTo>
                    <a:cubicBezTo>
                      <a:pt x="4607" y="3817"/>
                      <a:pt x="4372" y="3872"/>
                      <a:pt x="4039" y="3974"/>
                    </a:cubicBezTo>
                    <a:cubicBezTo>
                      <a:pt x="3975" y="3991"/>
                      <a:pt x="3900" y="4015"/>
                      <a:pt x="3825" y="4038"/>
                    </a:cubicBezTo>
                    <a:cubicBezTo>
                      <a:pt x="2414" y="4484"/>
                      <a:pt x="1" y="5524"/>
                      <a:pt x="4774" y="6411"/>
                    </a:cubicBezTo>
                    <a:cubicBezTo>
                      <a:pt x="4784" y="6411"/>
                      <a:pt x="4791" y="6415"/>
                      <a:pt x="4801" y="6418"/>
                    </a:cubicBezTo>
                    <a:cubicBezTo>
                      <a:pt x="5315" y="6513"/>
                      <a:pt x="5804" y="6556"/>
                      <a:pt x="6267" y="6556"/>
                    </a:cubicBezTo>
                    <a:cubicBezTo>
                      <a:pt x="10756" y="6556"/>
                      <a:pt x="12869" y="2503"/>
                      <a:pt x="13341" y="1458"/>
                    </a:cubicBezTo>
                    <a:cubicBezTo>
                      <a:pt x="13362" y="1410"/>
                      <a:pt x="13382" y="1366"/>
                      <a:pt x="13399" y="1329"/>
                    </a:cubicBezTo>
                    <a:cubicBezTo>
                      <a:pt x="13674" y="1597"/>
                      <a:pt x="14335" y="2203"/>
                      <a:pt x="14590" y="2203"/>
                    </a:cubicBezTo>
                    <a:cubicBezTo>
                      <a:pt x="14606" y="2203"/>
                      <a:pt x="14620" y="2201"/>
                      <a:pt x="14633" y="2196"/>
                    </a:cubicBezTo>
                    <a:cubicBezTo>
                      <a:pt x="14766" y="2148"/>
                      <a:pt x="14657" y="1940"/>
                      <a:pt x="14507" y="1737"/>
                    </a:cubicBezTo>
                    <a:lnTo>
                      <a:pt x="14507" y="1737"/>
                    </a:lnTo>
                    <a:cubicBezTo>
                      <a:pt x="14629" y="1771"/>
                      <a:pt x="14750" y="1792"/>
                      <a:pt x="14861" y="1792"/>
                    </a:cubicBezTo>
                    <a:cubicBezTo>
                      <a:pt x="14974" y="1792"/>
                      <a:pt x="15077" y="1770"/>
                      <a:pt x="15163" y="1719"/>
                    </a:cubicBezTo>
                    <a:cubicBezTo>
                      <a:pt x="15629" y="1451"/>
                      <a:pt x="14664" y="815"/>
                      <a:pt x="13127" y="81"/>
                    </a:cubicBezTo>
                    <a:cubicBezTo>
                      <a:pt x="13012" y="26"/>
                      <a:pt x="12891" y="1"/>
                      <a:pt x="12772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4056050" y="830950"/>
                <a:ext cx="6775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5" extrusionOk="0">
                    <a:moveTo>
                      <a:pt x="150" y="1"/>
                    </a:moveTo>
                    <a:cubicBezTo>
                      <a:pt x="115" y="1"/>
                      <a:pt x="82" y="21"/>
                      <a:pt x="75" y="69"/>
                    </a:cubicBezTo>
                    <a:cubicBezTo>
                      <a:pt x="54" y="185"/>
                      <a:pt x="34" y="303"/>
                      <a:pt x="13" y="419"/>
                    </a:cubicBezTo>
                    <a:cubicBezTo>
                      <a:pt x="1" y="494"/>
                      <a:pt x="65" y="545"/>
                      <a:pt x="121" y="545"/>
                    </a:cubicBezTo>
                    <a:cubicBezTo>
                      <a:pt x="157" y="545"/>
                      <a:pt x="189" y="524"/>
                      <a:pt x="197" y="477"/>
                    </a:cubicBezTo>
                    <a:cubicBezTo>
                      <a:pt x="217" y="358"/>
                      <a:pt x="238" y="242"/>
                      <a:pt x="258" y="127"/>
                    </a:cubicBezTo>
                    <a:cubicBezTo>
                      <a:pt x="271" y="52"/>
                      <a:pt x="207" y="1"/>
                      <a:pt x="150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4056125" y="810325"/>
                <a:ext cx="76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17" extrusionOk="0">
                    <a:moveTo>
                      <a:pt x="186" y="0"/>
                    </a:moveTo>
                    <a:cubicBezTo>
                      <a:pt x="149" y="0"/>
                      <a:pt x="113" y="20"/>
                      <a:pt x="99" y="64"/>
                    </a:cubicBezTo>
                    <a:lnTo>
                      <a:pt x="23" y="296"/>
                    </a:lnTo>
                    <a:cubicBezTo>
                      <a:pt x="1" y="368"/>
                      <a:pt x="61" y="417"/>
                      <a:pt x="120" y="417"/>
                    </a:cubicBezTo>
                    <a:cubicBezTo>
                      <a:pt x="157" y="417"/>
                      <a:pt x="193" y="398"/>
                      <a:pt x="207" y="353"/>
                    </a:cubicBezTo>
                    <a:cubicBezTo>
                      <a:pt x="232" y="275"/>
                      <a:pt x="258" y="200"/>
                      <a:pt x="282" y="122"/>
                    </a:cubicBezTo>
                    <a:cubicBezTo>
                      <a:pt x="305" y="49"/>
                      <a:pt x="245" y="0"/>
                      <a:pt x="186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4067275" y="824075"/>
                <a:ext cx="81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79" extrusionOk="0">
                    <a:moveTo>
                      <a:pt x="224" y="1"/>
                    </a:moveTo>
                    <a:cubicBezTo>
                      <a:pt x="178" y="1"/>
                      <a:pt x="132" y="29"/>
                      <a:pt x="128" y="88"/>
                    </a:cubicBezTo>
                    <a:cubicBezTo>
                      <a:pt x="125" y="252"/>
                      <a:pt x="91" y="408"/>
                      <a:pt x="30" y="558"/>
                    </a:cubicBezTo>
                    <a:cubicBezTo>
                      <a:pt x="1" y="629"/>
                      <a:pt x="59" y="679"/>
                      <a:pt x="120" y="679"/>
                    </a:cubicBezTo>
                    <a:cubicBezTo>
                      <a:pt x="157" y="679"/>
                      <a:pt x="196" y="660"/>
                      <a:pt x="214" y="616"/>
                    </a:cubicBezTo>
                    <a:cubicBezTo>
                      <a:pt x="282" y="449"/>
                      <a:pt x="316" y="276"/>
                      <a:pt x="322" y="99"/>
                    </a:cubicBezTo>
                    <a:cubicBezTo>
                      <a:pt x="324" y="34"/>
                      <a:pt x="274" y="1"/>
                      <a:pt x="224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4096075" y="822175"/>
                <a:ext cx="72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87" extrusionOk="0">
                    <a:moveTo>
                      <a:pt x="169" y="1"/>
                    </a:moveTo>
                    <a:cubicBezTo>
                      <a:pt x="132" y="1"/>
                      <a:pt x="96" y="21"/>
                      <a:pt x="82" y="66"/>
                    </a:cubicBezTo>
                    <a:cubicBezTo>
                      <a:pt x="61" y="131"/>
                      <a:pt x="44" y="199"/>
                      <a:pt x="24" y="263"/>
                    </a:cubicBezTo>
                    <a:cubicBezTo>
                      <a:pt x="1" y="336"/>
                      <a:pt x="63" y="387"/>
                      <a:pt x="122" y="387"/>
                    </a:cubicBezTo>
                    <a:cubicBezTo>
                      <a:pt x="159" y="387"/>
                      <a:pt x="194" y="367"/>
                      <a:pt x="207" y="321"/>
                    </a:cubicBezTo>
                    <a:cubicBezTo>
                      <a:pt x="228" y="253"/>
                      <a:pt x="248" y="189"/>
                      <a:pt x="265" y="124"/>
                    </a:cubicBezTo>
                    <a:cubicBezTo>
                      <a:pt x="288" y="51"/>
                      <a:pt x="227" y="1"/>
                      <a:pt x="169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4029600" y="804350"/>
                <a:ext cx="760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457" extrusionOk="0">
                    <a:moveTo>
                      <a:pt x="185" y="0"/>
                    </a:moveTo>
                    <a:cubicBezTo>
                      <a:pt x="148" y="0"/>
                      <a:pt x="108" y="18"/>
                      <a:pt x="89" y="61"/>
                    </a:cubicBezTo>
                    <a:cubicBezTo>
                      <a:pt x="44" y="157"/>
                      <a:pt x="20" y="256"/>
                      <a:pt x="7" y="361"/>
                    </a:cubicBezTo>
                    <a:cubicBezTo>
                      <a:pt x="0" y="424"/>
                      <a:pt x="48" y="456"/>
                      <a:pt x="98" y="456"/>
                    </a:cubicBezTo>
                    <a:cubicBezTo>
                      <a:pt x="145" y="456"/>
                      <a:pt x="194" y="427"/>
                      <a:pt x="201" y="367"/>
                    </a:cubicBezTo>
                    <a:cubicBezTo>
                      <a:pt x="211" y="279"/>
                      <a:pt x="235" y="198"/>
                      <a:pt x="273" y="116"/>
                    </a:cubicBezTo>
                    <a:cubicBezTo>
                      <a:pt x="304" y="47"/>
                      <a:pt x="246" y="0"/>
                      <a:pt x="185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3862950" y="784625"/>
                <a:ext cx="9400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05" extrusionOk="0">
                    <a:moveTo>
                      <a:pt x="256" y="1"/>
                    </a:moveTo>
                    <a:cubicBezTo>
                      <a:pt x="219" y="1"/>
                      <a:pt x="181" y="19"/>
                      <a:pt x="162" y="62"/>
                    </a:cubicBezTo>
                    <a:cubicBezTo>
                      <a:pt x="118" y="171"/>
                      <a:pt x="74" y="276"/>
                      <a:pt x="30" y="385"/>
                    </a:cubicBezTo>
                    <a:cubicBezTo>
                      <a:pt x="1" y="456"/>
                      <a:pt x="61" y="504"/>
                      <a:pt x="121" y="504"/>
                    </a:cubicBezTo>
                    <a:cubicBezTo>
                      <a:pt x="159" y="504"/>
                      <a:pt x="197" y="486"/>
                      <a:pt x="213" y="442"/>
                    </a:cubicBezTo>
                    <a:cubicBezTo>
                      <a:pt x="258" y="334"/>
                      <a:pt x="302" y="229"/>
                      <a:pt x="346" y="120"/>
                    </a:cubicBezTo>
                    <a:cubicBezTo>
                      <a:pt x="375" y="49"/>
                      <a:pt x="317" y="1"/>
                      <a:pt x="256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3879475" y="771425"/>
                <a:ext cx="105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77" extrusionOk="0">
                    <a:moveTo>
                      <a:pt x="290" y="1"/>
                    </a:moveTo>
                    <a:cubicBezTo>
                      <a:pt x="262" y="1"/>
                      <a:pt x="236" y="15"/>
                      <a:pt x="219" y="49"/>
                    </a:cubicBezTo>
                    <a:cubicBezTo>
                      <a:pt x="158" y="175"/>
                      <a:pt x="97" y="301"/>
                      <a:pt x="39" y="427"/>
                    </a:cubicBezTo>
                    <a:cubicBezTo>
                      <a:pt x="1" y="503"/>
                      <a:pt x="69" y="577"/>
                      <a:pt x="132" y="577"/>
                    </a:cubicBezTo>
                    <a:cubicBezTo>
                      <a:pt x="159" y="577"/>
                      <a:pt x="185" y="563"/>
                      <a:pt x="202" y="529"/>
                    </a:cubicBezTo>
                    <a:cubicBezTo>
                      <a:pt x="263" y="403"/>
                      <a:pt x="321" y="277"/>
                      <a:pt x="382" y="151"/>
                    </a:cubicBezTo>
                    <a:cubicBezTo>
                      <a:pt x="420" y="74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3895350" y="772175"/>
                <a:ext cx="103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98" extrusionOk="0">
                    <a:moveTo>
                      <a:pt x="282" y="0"/>
                    </a:moveTo>
                    <a:cubicBezTo>
                      <a:pt x="254" y="0"/>
                      <a:pt x="227" y="14"/>
                      <a:pt x="209" y="47"/>
                    </a:cubicBezTo>
                    <a:cubicBezTo>
                      <a:pt x="151" y="149"/>
                      <a:pt x="97" y="247"/>
                      <a:pt x="43" y="349"/>
                    </a:cubicBezTo>
                    <a:cubicBezTo>
                      <a:pt x="0" y="425"/>
                      <a:pt x="66" y="498"/>
                      <a:pt x="131" y="498"/>
                    </a:cubicBezTo>
                    <a:cubicBezTo>
                      <a:pt x="159" y="498"/>
                      <a:pt x="187" y="484"/>
                      <a:pt x="206" y="451"/>
                    </a:cubicBezTo>
                    <a:cubicBezTo>
                      <a:pt x="261" y="349"/>
                      <a:pt x="318" y="251"/>
                      <a:pt x="372" y="149"/>
                    </a:cubicBezTo>
                    <a:cubicBezTo>
                      <a:pt x="413" y="73"/>
                      <a:pt x="346" y="0"/>
                      <a:pt x="282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3820725" y="950875"/>
                <a:ext cx="82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329" h="577" extrusionOk="0">
                    <a:moveTo>
                      <a:pt x="209" y="0"/>
                    </a:moveTo>
                    <a:cubicBezTo>
                      <a:pt x="173" y="0"/>
                      <a:pt x="137" y="20"/>
                      <a:pt x="125" y="66"/>
                    </a:cubicBezTo>
                    <a:cubicBezTo>
                      <a:pt x="90" y="194"/>
                      <a:pt x="56" y="324"/>
                      <a:pt x="19" y="453"/>
                    </a:cubicBezTo>
                    <a:cubicBezTo>
                      <a:pt x="0" y="526"/>
                      <a:pt x="62" y="577"/>
                      <a:pt x="121" y="577"/>
                    </a:cubicBezTo>
                    <a:cubicBezTo>
                      <a:pt x="158" y="577"/>
                      <a:pt x="193" y="557"/>
                      <a:pt x="206" y="511"/>
                    </a:cubicBezTo>
                    <a:cubicBezTo>
                      <a:pt x="240" y="381"/>
                      <a:pt x="274" y="252"/>
                      <a:pt x="308" y="123"/>
                    </a:cubicBezTo>
                    <a:cubicBezTo>
                      <a:pt x="329" y="50"/>
                      <a:pt x="267" y="0"/>
                      <a:pt x="209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3831300" y="933625"/>
                <a:ext cx="63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85" extrusionOk="0">
                    <a:moveTo>
                      <a:pt x="138" y="1"/>
                    </a:moveTo>
                    <a:cubicBezTo>
                      <a:pt x="92" y="1"/>
                      <a:pt x="48" y="30"/>
                      <a:pt x="52" y="89"/>
                    </a:cubicBezTo>
                    <a:cubicBezTo>
                      <a:pt x="58" y="184"/>
                      <a:pt x="48" y="272"/>
                      <a:pt x="21" y="361"/>
                    </a:cubicBezTo>
                    <a:cubicBezTo>
                      <a:pt x="0" y="434"/>
                      <a:pt x="61" y="484"/>
                      <a:pt x="120" y="484"/>
                    </a:cubicBezTo>
                    <a:cubicBezTo>
                      <a:pt x="156" y="484"/>
                      <a:pt x="191" y="464"/>
                      <a:pt x="204" y="419"/>
                    </a:cubicBezTo>
                    <a:cubicBezTo>
                      <a:pt x="238" y="313"/>
                      <a:pt x="252" y="208"/>
                      <a:pt x="245" y="96"/>
                    </a:cubicBezTo>
                    <a:cubicBezTo>
                      <a:pt x="240" y="33"/>
                      <a:pt x="187" y="1"/>
                      <a:pt x="138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3856825" y="910500"/>
                <a:ext cx="6875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569" extrusionOk="0">
                    <a:moveTo>
                      <a:pt x="181" y="1"/>
                    </a:moveTo>
                    <a:cubicBezTo>
                      <a:pt x="134" y="1"/>
                      <a:pt x="84" y="30"/>
                      <a:pt x="74" y="89"/>
                    </a:cubicBezTo>
                    <a:cubicBezTo>
                      <a:pt x="54" y="218"/>
                      <a:pt x="30" y="344"/>
                      <a:pt x="10" y="474"/>
                    </a:cubicBezTo>
                    <a:cubicBezTo>
                      <a:pt x="1" y="537"/>
                      <a:pt x="47" y="569"/>
                      <a:pt x="96" y="569"/>
                    </a:cubicBezTo>
                    <a:cubicBezTo>
                      <a:pt x="143" y="569"/>
                      <a:pt x="193" y="540"/>
                      <a:pt x="203" y="480"/>
                    </a:cubicBezTo>
                    <a:cubicBezTo>
                      <a:pt x="224" y="355"/>
                      <a:pt x="244" y="226"/>
                      <a:pt x="264" y="96"/>
                    </a:cubicBezTo>
                    <a:cubicBezTo>
                      <a:pt x="275" y="33"/>
                      <a:pt x="230" y="1"/>
                      <a:pt x="181" y="1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4125725" y="1030975"/>
                <a:ext cx="5950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471" extrusionOk="0">
                    <a:moveTo>
                      <a:pt x="127" y="0"/>
                    </a:moveTo>
                    <a:cubicBezTo>
                      <a:pt x="79" y="0"/>
                      <a:pt x="28" y="29"/>
                      <a:pt x="18" y="88"/>
                    </a:cubicBezTo>
                    <a:cubicBezTo>
                      <a:pt x="1" y="193"/>
                      <a:pt x="4" y="295"/>
                      <a:pt x="31" y="400"/>
                    </a:cubicBezTo>
                    <a:cubicBezTo>
                      <a:pt x="44" y="449"/>
                      <a:pt x="83" y="471"/>
                      <a:pt x="123" y="471"/>
                    </a:cubicBezTo>
                    <a:cubicBezTo>
                      <a:pt x="180" y="471"/>
                      <a:pt x="238" y="426"/>
                      <a:pt x="218" y="356"/>
                    </a:cubicBezTo>
                    <a:cubicBezTo>
                      <a:pt x="197" y="268"/>
                      <a:pt x="194" y="187"/>
                      <a:pt x="211" y="94"/>
                    </a:cubicBezTo>
                    <a:cubicBezTo>
                      <a:pt x="222" y="32"/>
                      <a:pt x="176" y="0"/>
                      <a:pt x="127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4144125" y="1014375"/>
                <a:ext cx="77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28" extrusionOk="0">
                    <a:moveTo>
                      <a:pt x="189" y="0"/>
                    </a:moveTo>
                    <a:cubicBezTo>
                      <a:pt x="151" y="0"/>
                      <a:pt x="112" y="19"/>
                      <a:pt x="94" y="62"/>
                    </a:cubicBezTo>
                    <a:cubicBezTo>
                      <a:pt x="43" y="181"/>
                      <a:pt x="16" y="303"/>
                      <a:pt x="6" y="429"/>
                    </a:cubicBezTo>
                    <a:cubicBezTo>
                      <a:pt x="0" y="494"/>
                      <a:pt x="50" y="527"/>
                      <a:pt x="100" y="527"/>
                    </a:cubicBezTo>
                    <a:cubicBezTo>
                      <a:pt x="147" y="527"/>
                      <a:pt x="195" y="498"/>
                      <a:pt x="200" y="439"/>
                    </a:cubicBezTo>
                    <a:cubicBezTo>
                      <a:pt x="210" y="323"/>
                      <a:pt x="233" y="225"/>
                      <a:pt x="277" y="119"/>
                    </a:cubicBezTo>
                    <a:cubicBezTo>
                      <a:pt x="309" y="48"/>
                      <a:pt x="250" y="0"/>
                      <a:pt x="189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4133350" y="1056800"/>
                <a:ext cx="52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447" extrusionOk="0">
                    <a:moveTo>
                      <a:pt x="91" y="0"/>
                    </a:moveTo>
                    <a:cubicBezTo>
                      <a:pt x="44" y="0"/>
                      <a:pt x="0" y="29"/>
                      <a:pt x="2" y="89"/>
                    </a:cubicBezTo>
                    <a:cubicBezTo>
                      <a:pt x="5" y="177"/>
                      <a:pt x="8" y="262"/>
                      <a:pt x="11" y="351"/>
                    </a:cubicBezTo>
                    <a:cubicBezTo>
                      <a:pt x="13" y="414"/>
                      <a:pt x="66" y="447"/>
                      <a:pt x="116" y="447"/>
                    </a:cubicBezTo>
                    <a:cubicBezTo>
                      <a:pt x="163" y="447"/>
                      <a:pt x="207" y="418"/>
                      <a:pt x="206" y="357"/>
                    </a:cubicBezTo>
                    <a:cubicBezTo>
                      <a:pt x="202" y="272"/>
                      <a:pt x="198" y="183"/>
                      <a:pt x="195" y="98"/>
                    </a:cubicBezTo>
                    <a:cubicBezTo>
                      <a:pt x="193" y="34"/>
                      <a:pt x="141" y="0"/>
                      <a:pt x="91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4234475" y="873025"/>
                <a:ext cx="66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538" extrusionOk="0">
                    <a:moveTo>
                      <a:pt x="168" y="0"/>
                    </a:moveTo>
                    <a:cubicBezTo>
                      <a:pt x="121" y="0"/>
                      <a:pt x="70" y="29"/>
                      <a:pt x="60" y="89"/>
                    </a:cubicBezTo>
                    <a:lnTo>
                      <a:pt x="9" y="443"/>
                    </a:lnTo>
                    <a:cubicBezTo>
                      <a:pt x="0" y="506"/>
                      <a:pt x="46" y="538"/>
                      <a:pt x="96" y="538"/>
                    </a:cubicBezTo>
                    <a:cubicBezTo>
                      <a:pt x="143" y="538"/>
                      <a:pt x="193" y="509"/>
                      <a:pt x="203" y="449"/>
                    </a:cubicBezTo>
                    <a:cubicBezTo>
                      <a:pt x="220" y="330"/>
                      <a:pt x="237" y="215"/>
                      <a:pt x="253" y="96"/>
                    </a:cubicBezTo>
                    <a:cubicBezTo>
                      <a:pt x="264" y="33"/>
                      <a:pt x="218" y="0"/>
                      <a:pt x="168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4244750" y="891900"/>
                <a:ext cx="55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6" extrusionOk="0">
                    <a:moveTo>
                      <a:pt x="91" y="0"/>
                    </a:moveTo>
                    <a:cubicBezTo>
                      <a:pt x="44" y="0"/>
                      <a:pt x="1" y="29"/>
                      <a:pt x="6" y="88"/>
                    </a:cubicBezTo>
                    <a:cubicBezTo>
                      <a:pt x="13" y="150"/>
                      <a:pt x="16" y="208"/>
                      <a:pt x="23" y="269"/>
                    </a:cubicBezTo>
                    <a:cubicBezTo>
                      <a:pt x="28" y="332"/>
                      <a:pt x="83" y="366"/>
                      <a:pt x="133" y="366"/>
                    </a:cubicBezTo>
                    <a:cubicBezTo>
                      <a:pt x="179" y="366"/>
                      <a:pt x="222" y="337"/>
                      <a:pt x="217" y="276"/>
                    </a:cubicBezTo>
                    <a:cubicBezTo>
                      <a:pt x="210" y="218"/>
                      <a:pt x="206" y="157"/>
                      <a:pt x="200" y="96"/>
                    </a:cubicBezTo>
                    <a:cubicBezTo>
                      <a:pt x="194" y="33"/>
                      <a:pt x="140" y="0"/>
                      <a:pt x="91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4259325" y="884525"/>
                <a:ext cx="792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474" extrusionOk="0">
                    <a:moveTo>
                      <a:pt x="197" y="0"/>
                    </a:moveTo>
                    <a:cubicBezTo>
                      <a:pt x="160" y="0"/>
                      <a:pt x="124" y="20"/>
                      <a:pt x="110" y="64"/>
                    </a:cubicBezTo>
                    <a:cubicBezTo>
                      <a:pt x="83" y="159"/>
                      <a:pt x="52" y="255"/>
                      <a:pt x="22" y="350"/>
                    </a:cubicBezTo>
                    <a:cubicBezTo>
                      <a:pt x="0" y="423"/>
                      <a:pt x="62" y="473"/>
                      <a:pt x="121" y="473"/>
                    </a:cubicBezTo>
                    <a:cubicBezTo>
                      <a:pt x="158" y="473"/>
                      <a:pt x="194" y="453"/>
                      <a:pt x="208" y="408"/>
                    </a:cubicBezTo>
                    <a:cubicBezTo>
                      <a:pt x="235" y="312"/>
                      <a:pt x="266" y="217"/>
                      <a:pt x="293" y="122"/>
                    </a:cubicBezTo>
                    <a:cubicBezTo>
                      <a:pt x="316" y="49"/>
                      <a:pt x="256" y="0"/>
                      <a:pt x="197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4065800" y="645850"/>
                <a:ext cx="5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663" extrusionOk="0">
                    <a:moveTo>
                      <a:pt x="123" y="0"/>
                    </a:moveTo>
                    <a:cubicBezTo>
                      <a:pt x="75" y="0"/>
                      <a:pt x="28" y="30"/>
                      <a:pt x="28" y="88"/>
                    </a:cubicBezTo>
                    <a:cubicBezTo>
                      <a:pt x="17" y="248"/>
                      <a:pt x="11" y="408"/>
                      <a:pt x="4" y="567"/>
                    </a:cubicBezTo>
                    <a:cubicBezTo>
                      <a:pt x="0" y="633"/>
                      <a:pt x="52" y="663"/>
                      <a:pt x="99" y="663"/>
                    </a:cubicBezTo>
                    <a:cubicBezTo>
                      <a:pt x="146" y="663"/>
                      <a:pt x="195" y="636"/>
                      <a:pt x="198" y="575"/>
                    </a:cubicBezTo>
                    <a:cubicBezTo>
                      <a:pt x="204" y="415"/>
                      <a:pt x="212" y="258"/>
                      <a:pt x="218" y="98"/>
                    </a:cubicBezTo>
                    <a:cubicBezTo>
                      <a:pt x="221" y="34"/>
                      <a:pt x="174" y="0"/>
                      <a:pt x="123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4054850" y="627725"/>
                <a:ext cx="71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88" extrusionOk="0">
                    <a:moveTo>
                      <a:pt x="187" y="1"/>
                    </a:moveTo>
                    <a:cubicBezTo>
                      <a:pt x="140" y="1"/>
                      <a:pt x="92" y="28"/>
                      <a:pt x="88" y="89"/>
                    </a:cubicBezTo>
                    <a:cubicBezTo>
                      <a:pt x="82" y="184"/>
                      <a:pt x="61" y="277"/>
                      <a:pt x="27" y="368"/>
                    </a:cubicBezTo>
                    <a:cubicBezTo>
                      <a:pt x="0" y="440"/>
                      <a:pt x="61" y="487"/>
                      <a:pt x="119" y="487"/>
                    </a:cubicBezTo>
                    <a:cubicBezTo>
                      <a:pt x="156" y="487"/>
                      <a:pt x="194" y="470"/>
                      <a:pt x="211" y="423"/>
                    </a:cubicBezTo>
                    <a:cubicBezTo>
                      <a:pt x="252" y="317"/>
                      <a:pt x="272" y="211"/>
                      <a:pt x="278" y="96"/>
                    </a:cubicBezTo>
                    <a:cubicBezTo>
                      <a:pt x="286" y="32"/>
                      <a:pt x="234" y="1"/>
                      <a:pt x="187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4083050" y="521225"/>
                <a:ext cx="827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80" extrusionOk="0">
                    <a:moveTo>
                      <a:pt x="232" y="1"/>
                    </a:moveTo>
                    <a:cubicBezTo>
                      <a:pt x="184" y="1"/>
                      <a:pt x="137" y="32"/>
                      <a:pt x="130" y="90"/>
                    </a:cubicBezTo>
                    <a:cubicBezTo>
                      <a:pt x="120" y="208"/>
                      <a:pt x="89" y="320"/>
                      <a:pt x="38" y="429"/>
                    </a:cubicBezTo>
                    <a:cubicBezTo>
                      <a:pt x="1" y="507"/>
                      <a:pt x="68" y="579"/>
                      <a:pt x="130" y="579"/>
                    </a:cubicBezTo>
                    <a:cubicBezTo>
                      <a:pt x="161" y="579"/>
                      <a:pt x="184" y="565"/>
                      <a:pt x="201" y="531"/>
                    </a:cubicBezTo>
                    <a:cubicBezTo>
                      <a:pt x="266" y="391"/>
                      <a:pt x="307" y="253"/>
                      <a:pt x="324" y="99"/>
                    </a:cubicBezTo>
                    <a:cubicBezTo>
                      <a:pt x="330" y="3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4073800" y="514950"/>
                <a:ext cx="7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735" extrusionOk="0">
                    <a:moveTo>
                      <a:pt x="184" y="0"/>
                    </a:moveTo>
                    <a:cubicBezTo>
                      <a:pt x="150" y="0"/>
                      <a:pt x="116" y="21"/>
                      <a:pt x="109" y="68"/>
                    </a:cubicBezTo>
                    <a:cubicBezTo>
                      <a:pt x="75" y="248"/>
                      <a:pt x="44" y="432"/>
                      <a:pt x="14" y="612"/>
                    </a:cubicBezTo>
                    <a:cubicBezTo>
                      <a:pt x="0" y="687"/>
                      <a:pt x="65" y="735"/>
                      <a:pt x="119" y="735"/>
                    </a:cubicBezTo>
                    <a:cubicBezTo>
                      <a:pt x="157" y="735"/>
                      <a:pt x="187" y="718"/>
                      <a:pt x="198" y="670"/>
                    </a:cubicBezTo>
                    <a:cubicBezTo>
                      <a:pt x="228" y="487"/>
                      <a:pt x="262" y="306"/>
                      <a:pt x="292" y="126"/>
                    </a:cubicBezTo>
                    <a:cubicBezTo>
                      <a:pt x="306" y="51"/>
                      <a:pt x="242" y="0"/>
                      <a:pt x="184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4162175" y="726825"/>
                <a:ext cx="99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49" extrusionOk="0">
                    <a:moveTo>
                      <a:pt x="266" y="1"/>
                    </a:moveTo>
                    <a:cubicBezTo>
                      <a:pt x="239" y="1"/>
                      <a:pt x="212" y="14"/>
                      <a:pt x="195" y="52"/>
                    </a:cubicBezTo>
                    <a:cubicBezTo>
                      <a:pt x="144" y="168"/>
                      <a:pt x="90" y="283"/>
                      <a:pt x="35" y="399"/>
                    </a:cubicBezTo>
                    <a:cubicBezTo>
                      <a:pt x="1" y="477"/>
                      <a:pt x="69" y="548"/>
                      <a:pt x="130" y="548"/>
                    </a:cubicBezTo>
                    <a:cubicBezTo>
                      <a:pt x="157" y="548"/>
                      <a:pt x="184" y="535"/>
                      <a:pt x="198" y="501"/>
                    </a:cubicBezTo>
                    <a:cubicBezTo>
                      <a:pt x="253" y="385"/>
                      <a:pt x="307" y="270"/>
                      <a:pt x="358" y="154"/>
                    </a:cubicBezTo>
                    <a:cubicBezTo>
                      <a:pt x="396" y="76"/>
                      <a:pt x="327" y="1"/>
                      <a:pt x="266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4179000" y="707200"/>
                <a:ext cx="74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3" extrusionOk="0">
                    <a:moveTo>
                      <a:pt x="175" y="1"/>
                    </a:moveTo>
                    <a:cubicBezTo>
                      <a:pt x="140" y="1"/>
                      <a:pt x="103" y="21"/>
                      <a:pt x="93" y="68"/>
                    </a:cubicBezTo>
                    <a:cubicBezTo>
                      <a:pt x="62" y="188"/>
                      <a:pt x="32" y="310"/>
                      <a:pt x="1" y="432"/>
                    </a:cubicBezTo>
                    <a:cubicBezTo>
                      <a:pt x="76" y="409"/>
                      <a:pt x="151" y="385"/>
                      <a:pt x="215" y="368"/>
                    </a:cubicBezTo>
                    <a:lnTo>
                      <a:pt x="277" y="123"/>
                    </a:lnTo>
                    <a:cubicBezTo>
                      <a:pt x="297" y="51"/>
                      <a:pt x="233" y="1"/>
                      <a:pt x="175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4176900" y="716375"/>
                <a:ext cx="750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57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235" y="18"/>
                      <a:pt x="160" y="42"/>
                      <a:pt x="85" y="65"/>
                    </a:cubicBezTo>
                    <a:cubicBezTo>
                      <a:pt x="65" y="153"/>
                      <a:pt x="41" y="246"/>
                      <a:pt x="20" y="334"/>
                    </a:cubicBezTo>
                    <a:cubicBezTo>
                      <a:pt x="0" y="406"/>
                      <a:pt x="65" y="456"/>
                      <a:pt x="122" y="456"/>
                    </a:cubicBezTo>
                    <a:cubicBezTo>
                      <a:pt x="157" y="456"/>
                      <a:pt x="194" y="436"/>
                      <a:pt x="204" y="392"/>
                    </a:cubicBezTo>
                    <a:cubicBezTo>
                      <a:pt x="235" y="260"/>
                      <a:pt x="268" y="130"/>
                      <a:pt x="299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4092325" y="722425"/>
                <a:ext cx="82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446" extrusionOk="0">
                    <a:moveTo>
                      <a:pt x="211" y="0"/>
                    </a:moveTo>
                    <a:cubicBezTo>
                      <a:pt x="174" y="0"/>
                      <a:pt x="136" y="21"/>
                      <a:pt x="119" y="65"/>
                    </a:cubicBezTo>
                    <a:cubicBezTo>
                      <a:pt x="89" y="153"/>
                      <a:pt x="58" y="238"/>
                      <a:pt x="24" y="327"/>
                    </a:cubicBezTo>
                    <a:cubicBezTo>
                      <a:pt x="0" y="398"/>
                      <a:pt x="58" y="446"/>
                      <a:pt x="119" y="446"/>
                    </a:cubicBezTo>
                    <a:cubicBezTo>
                      <a:pt x="157" y="446"/>
                      <a:pt x="194" y="429"/>
                      <a:pt x="207" y="381"/>
                    </a:cubicBezTo>
                    <a:lnTo>
                      <a:pt x="303" y="123"/>
                    </a:lnTo>
                    <a:cubicBezTo>
                      <a:pt x="330" y="51"/>
                      <a:pt x="273" y="0"/>
                      <a:pt x="211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4105250" y="706775"/>
                <a:ext cx="6725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511" extrusionOk="0">
                    <a:moveTo>
                      <a:pt x="170" y="1"/>
                    </a:moveTo>
                    <a:cubicBezTo>
                      <a:pt x="123" y="1"/>
                      <a:pt x="75" y="27"/>
                      <a:pt x="65" y="89"/>
                    </a:cubicBezTo>
                    <a:cubicBezTo>
                      <a:pt x="44" y="198"/>
                      <a:pt x="27" y="307"/>
                      <a:pt x="10" y="415"/>
                    </a:cubicBezTo>
                    <a:cubicBezTo>
                      <a:pt x="0" y="480"/>
                      <a:pt x="44" y="511"/>
                      <a:pt x="95" y="511"/>
                    </a:cubicBezTo>
                    <a:cubicBezTo>
                      <a:pt x="143" y="511"/>
                      <a:pt x="194" y="484"/>
                      <a:pt x="200" y="422"/>
                    </a:cubicBezTo>
                    <a:cubicBezTo>
                      <a:pt x="221" y="313"/>
                      <a:pt x="238" y="205"/>
                      <a:pt x="255" y="96"/>
                    </a:cubicBezTo>
                    <a:cubicBezTo>
                      <a:pt x="269" y="32"/>
                      <a:pt x="221" y="1"/>
                      <a:pt x="170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4128200" y="801275"/>
                <a:ext cx="9200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32" extrusionOk="0">
                    <a:moveTo>
                      <a:pt x="245" y="1"/>
                    </a:moveTo>
                    <a:cubicBezTo>
                      <a:pt x="208" y="1"/>
                      <a:pt x="170" y="18"/>
                      <a:pt x="156" y="66"/>
                    </a:cubicBezTo>
                    <a:cubicBezTo>
                      <a:pt x="112" y="181"/>
                      <a:pt x="71" y="294"/>
                      <a:pt x="27" y="409"/>
                    </a:cubicBezTo>
                    <a:cubicBezTo>
                      <a:pt x="0" y="484"/>
                      <a:pt x="62" y="531"/>
                      <a:pt x="123" y="531"/>
                    </a:cubicBezTo>
                    <a:cubicBezTo>
                      <a:pt x="159" y="531"/>
                      <a:pt x="197" y="511"/>
                      <a:pt x="211" y="467"/>
                    </a:cubicBezTo>
                    <a:cubicBezTo>
                      <a:pt x="255" y="352"/>
                      <a:pt x="296" y="236"/>
                      <a:pt x="340" y="120"/>
                    </a:cubicBezTo>
                    <a:cubicBezTo>
                      <a:pt x="368" y="49"/>
                      <a:pt x="306" y="1"/>
                      <a:pt x="245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4137275" y="798225"/>
                <a:ext cx="105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62" extrusionOk="0">
                    <a:moveTo>
                      <a:pt x="300" y="0"/>
                    </a:moveTo>
                    <a:cubicBezTo>
                      <a:pt x="262" y="0"/>
                      <a:pt x="222" y="18"/>
                      <a:pt x="204" y="62"/>
                    </a:cubicBezTo>
                    <a:cubicBezTo>
                      <a:pt x="147" y="188"/>
                      <a:pt x="89" y="317"/>
                      <a:pt x="31" y="443"/>
                    </a:cubicBezTo>
                    <a:cubicBezTo>
                      <a:pt x="0" y="515"/>
                      <a:pt x="58" y="562"/>
                      <a:pt x="120" y="562"/>
                    </a:cubicBezTo>
                    <a:cubicBezTo>
                      <a:pt x="157" y="562"/>
                      <a:pt x="198" y="545"/>
                      <a:pt x="215" y="501"/>
                    </a:cubicBezTo>
                    <a:cubicBezTo>
                      <a:pt x="273" y="375"/>
                      <a:pt x="331" y="245"/>
                      <a:pt x="388" y="120"/>
                    </a:cubicBezTo>
                    <a:cubicBezTo>
                      <a:pt x="419" y="49"/>
                      <a:pt x="361" y="0"/>
                      <a:pt x="300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3994400" y="732450"/>
                <a:ext cx="1050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617" extrusionOk="0">
                    <a:moveTo>
                      <a:pt x="300" y="0"/>
                    </a:moveTo>
                    <a:cubicBezTo>
                      <a:pt x="262" y="0"/>
                      <a:pt x="225" y="17"/>
                      <a:pt x="208" y="65"/>
                    </a:cubicBezTo>
                    <a:cubicBezTo>
                      <a:pt x="160" y="201"/>
                      <a:pt x="103" y="334"/>
                      <a:pt x="38" y="466"/>
                    </a:cubicBezTo>
                    <a:cubicBezTo>
                      <a:pt x="1" y="541"/>
                      <a:pt x="69" y="616"/>
                      <a:pt x="134" y="616"/>
                    </a:cubicBezTo>
                    <a:cubicBezTo>
                      <a:pt x="160" y="616"/>
                      <a:pt x="187" y="602"/>
                      <a:pt x="201" y="568"/>
                    </a:cubicBezTo>
                    <a:cubicBezTo>
                      <a:pt x="276" y="422"/>
                      <a:pt x="338" y="273"/>
                      <a:pt x="395" y="119"/>
                    </a:cubicBezTo>
                    <a:cubicBezTo>
                      <a:pt x="419" y="48"/>
                      <a:pt x="361" y="0"/>
                      <a:pt x="300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4006900" y="727850"/>
                <a:ext cx="80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59" extrusionOk="0">
                    <a:moveTo>
                      <a:pt x="222" y="0"/>
                    </a:moveTo>
                    <a:cubicBezTo>
                      <a:pt x="174" y="0"/>
                      <a:pt x="126" y="28"/>
                      <a:pt x="126" y="89"/>
                    </a:cubicBezTo>
                    <a:cubicBezTo>
                      <a:pt x="120" y="204"/>
                      <a:pt x="95" y="306"/>
                      <a:pt x="42" y="408"/>
                    </a:cubicBezTo>
                    <a:cubicBezTo>
                      <a:pt x="1" y="483"/>
                      <a:pt x="68" y="559"/>
                      <a:pt x="133" y="559"/>
                    </a:cubicBezTo>
                    <a:cubicBezTo>
                      <a:pt x="161" y="559"/>
                      <a:pt x="188" y="545"/>
                      <a:pt x="205" y="510"/>
                    </a:cubicBezTo>
                    <a:cubicBezTo>
                      <a:pt x="272" y="378"/>
                      <a:pt x="313" y="245"/>
                      <a:pt x="316" y="96"/>
                    </a:cubicBezTo>
                    <a:cubicBezTo>
                      <a:pt x="320" y="31"/>
                      <a:pt x="269" y="0"/>
                      <a:pt x="222" y="0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4026025" y="715600"/>
                <a:ext cx="78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00" extrusionOk="0">
                    <a:moveTo>
                      <a:pt x="215" y="1"/>
                    </a:moveTo>
                    <a:cubicBezTo>
                      <a:pt x="167" y="1"/>
                      <a:pt x="119" y="29"/>
                      <a:pt x="116" y="90"/>
                    </a:cubicBezTo>
                    <a:cubicBezTo>
                      <a:pt x="106" y="225"/>
                      <a:pt x="79" y="352"/>
                      <a:pt x="28" y="481"/>
                    </a:cubicBezTo>
                    <a:cubicBezTo>
                      <a:pt x="0" y="552"/>
                      <a:pt x="58" y="600"/>
                      <a:pt x="119" y="600"/>
                    </a:cubicBezTo>
                    <a:cubicBezTo>
                      <a:pt x="157" y="600"/>
                      <a:pt x="194" y="579"/>
                      <a:pt x="212" y="539"/>
                    </a:cubicBezTo>
                    <a:cubicBezTo>
                      <a:pt x="269" y="396"/>
                      <a:pt x="300" y="250"/>
                      <a:pt x="310" y="96"/>
                    </a:cubicBezTo>
                    <a:cubicBezTo>
                      <a:pt x="314" y="35"/>
                      <a:pt x="262" y="1"/>
                      <a:pt x="215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4302925" y="733375"/>
                <a:ext cx="5400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528" extrusionOk="0">
                    <a:moveTo>
                      <a:pt x="117" y="1"/>
                    </a:moveTo>
                    <a:cubicBezTo>
                      <a:pt x="69" y="1"/>
                      <a:pt x="21" y="28"/>
                      <a:pt x="21" y="89"/>
                    </a:cubicBezTo>
                    <a:cubicBezTo>
                      <a:pt x="15" y="201"/>
                      <a:pt x="11" y="317"/>
                      <a:pt x="4" y="429"/>
                    </a:cubicBezTo>
                    <a:cubicBezTo>
                      <a:pt x="1" y="493"/>
                      <a:pt x="52" y="528"/>
                      <a:pt x="103" y="528"/>
                    </a:cubicBezTo>
                    <a:cubicBezTo>
                      <a:pt x="147" y="528"/>
                      <a:pt x="195" y="497"/>
                      <a:pt x="198" y="436"/>
                    </a:cubicBezTo>
                    <a:cubicBezTo>
                      <a:pt x="202" y="324"/>
                      <a:pt x="208" y="212"/>
                      <a:pt x="212" y="96"/>
                    </a:cubicBezTo>
                    <a:cubicBezTo>
                      <a:pt x="215" y="35"/>
                      <a:pt x="164" y="1"/>
                      <a:pt x="117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8"/>
              <p:cNvSpPr/>
              <p:nvPr/>
            </p:nvSpPr>
            <p:spPr>
              <a:xfrm>
                <a:off x="4317050" y="723175"/>
                <a:ext cx="69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508" extrusionOk="0">
                    <a:moveTo>
                      <a:pt x="170" y="1"/>
                    </a:moveTo>
                    <a:cubicBezTo>
                      <a:pt x="116" y="1"/>
                      <a:pt x="55" y="45"/>
                      <a:pt x="68" y="116"/>
                    </a:cubicBezTo>
                    <a:cubicBezTo>
                      <a:pt x="82" y="212"/>
                      <a:pt x="68" y="297"/>
                      <a:pt x="31" y="388"/>
                    </a:cubicBezTo>
                    <a:cubicBezTo>
                      <a:pt x="0" y="460"/>
                      <a:pt x="62" y="507"/>
                      <a:pt x="123" y="507"/>
                    </a:cubicBezTo>
                    <a:cubicBezTo>
                      <a:pt x="160" y="507"/>
                      <a:pt x="198" y="487"/>
                      <a:pt x="214" y="446"/>
                    </a:cubicBezTo>
                    <a:cubicBezTo>
                      <a:pt x="266" y="324"/>
                      <a:pt x="275" y="201"/>
                      <a:pt x="255" y="72"/>
                    </a:cubicBezTo>
                    <a:cubicBezTo>
                      <a:pt x="245" y="21"/>
                      <a:pt x="211" y="1"/>
                      <a:pt x="170" y="1"/>
                    </a:cubicBezTo>
                    <a:close/>
                  </a:path>
                </a:pathLst>
              </a:custGeom>
              <a:solidFill>
                <a:srgbClr val="F97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8"/>
              <p:cNvSpPr/>
              <p:nvPr/>
            </p:nvSpPr>
            <p:spPr>
              <a:xfrm>
                <a:off x="4057125" y="1141275"/>
                <a:ext cx="8715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3582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827" y="58"/>
                      <a:pt x="661" y="297"/>
                      <a:pt x="432" y="350"/>
                    </a:cubicBezTo>
                    <a:lnTo>
                      <a:pt x="429" y="350"/>
                    </a:lnTo>
                    <a:cubicBezTo>
                      <a:pt x="388" y="412"/>
                      <a:pt x="341" y="466"/>
                      <a:pt x="297" y="524"/>
                    </a:cubicBezTo>
                    <a:cubicBezTo>
                      <a:pt x="1" y="881"/>
                      <a:pt x="8" y="1401"/>
                      <a:pt x="320" y="1741"/>
                    </a:cubicBezTo>
                    <a:cubicBezTo>
                      <a:pt x="986" y="2468"/>
                      <a:pt x="1435" y="3582"/>
                      <a:pt x="1601" y="3582"/>
                    </a:cubicBezTo>
                    <a:cubicBezTo>
                      <a:pt x="1604" y="3582"/>
                      <a:pt x="1606" y="3581"/>
                      <a:pt x="1609" y="3581"/>
                    </a:cubicBezTo>
                    <a:cubicBezTo>
                      <a:pt x="1836" y="3529"/>
                      <a:pt x="1871" y="3264"/>
                      <a:pt x="1830" y="2961"/>
                    </a:cubicBezTo>
                    <a:lnTo>
                      <a:pt x="1830" y="2961"/>
                    </a:lnTo>
                    <a:cubicBezTo>
                      <a:pt x="1944" y="3222"/>
                      <a:pt x="2086" y="3435"/>
                      <a:pt x="2247" y="3435"/>
                    </a:cubicBezTo>
                    <a:cubicBezTo>
                      <a:pt x="2273" y="3435"/>
                      <a:pt x="2299" y="3429"/>
                      <a:pt x="2326" y="3418"/>
                    </a:cubicBezTo>
                    <a:cubicBezTo>
                      <a:pt x="2782" y="3217"/>
                      <a:pt x="1918" y="1466"/>
                      <a:pt x="1847" y="1323"/>
                    </a:cubicBezTo>
                    <a:lnTo>
                      <a:pt x="1847" y="1323"/>
                    </a:lnTo>
                    <a:cubicBezTo>
                      <a:pt x="1930" y="1447"/>
                      <a:pt x="2902" y="2878"/>
                      <a:pt x="3220" y="2878"/>
                    </a:cubicBezTo>
                    <a:cubicBezTo>
                      <a:pt x="3253" y="2878"/>
                      <a:pt x="3278" y="2863"/>
                      <a:pt x="3295" y="2829"/>
                    </a:cubicBezTo>
                    <a:cubicBezTo>
                      <a:pt x="3486" y="2455"/>
                      <a:pt x="2418" y="851"/>
                      <a:pt x="2017" y="680"/>
                    </a:cubicBezTo>
                    <a:cubicBezTo>
                      <a:pt x="2044" y="650"/>
                      <a:pt x="2068" y="623"/>
                      <a:pt x="2095" y="595"/>
                    </a:cubicBezTo>
                    <a:cubicBezTo>
                      <a:pt x="1979" y="476"/>
                      <a:pt x="2007" y="286"/>
                      <a:pt x="2014" y="256"/>
                    </a:cubicBezTo>
                    <a:lnTo>
                      <a:pt x="2014" y="256"/>
                    </a:lnTo>
                    <a:cubicBezTo>
                      <a:pt x="1990" y="283"/>
                      <a:pt x="1765" y="529"/>
                      <a:pt x="1599" y="529"/>
                    </a:cubicBezTo>
                    <a:cubicBezTo>
                      <a:pt x="1579" y="529"/>
                      <a:pt x="1559" y="525"/>
                      <a:pt x="1541" y="517"/>
                    </a:cubicBezTo>
                    <a:cubicBezTo>
                      <a:pt x="1364" y="439"/>
                      <a:pt x="1510" y="79"/>
                      <a:pt x="1510" y="79"/>
                    </a:cubicBezTo>
                    <a:lnTo>
                      <a:pt x="1510" y="79"/>
                    </a:lnTo>
                    <a:cubicBezTo>
                      <a:pt x="1510" y="79"/>
                      <a:pt x="1041" y="531"/>
                      <a:pt x="840" y="531"/>
                    </a:cubicBezTo>
                    <a:cubicBezTo>
                      <a:pt x="835" y="531"/>
                      <a:pt x="831" y="531"/>
                      <a:pt x="827" y="531"/>
                    </a:cubicBezTo>
                    <a:cubicBezTo>
                      <a:pt x="653" y="507"/>
                      <a:pt x="830" y="82"/>
                      <a:pt x="865" y="0"/>
                    </a:cubicBezTo>
                    <a:close/>
                  </a:path>
                </a:pathLst>
              </a:custGeom>
              <a:solidFill>
                <a:srgbClr val="F5D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8"/>
              <p:cNvSpPr/>
              <p:nvPr/>
            </p:nvSpPr>
            <p:spPr>
              <a:xfrm>
                <a:off x="3735250" y="1031900"/>
                <a:ext cx="953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3889" extrusionOk="0">
                    <a:moveTo>
                      <a:pt x="2704" y="0"/>
                    </a:moveTo>
                    <a:cubicBezTo>
                      <a:pt x="2676" y="139"/>
                      <a:pt x="2574" y="578"/>
                      <a:pt x="2364" y="666"/>
                    </a:cubicBezTo>
                    <a:lnTo>
                      <a:pt x="2360" y="666"/>
                    </a:lnTo>
                    <a:cubicBezTo>
                      <a:pt x="2364" y="765"/>
                      <a:pt x="2370" y="863"/>
                      <a:pt x="2378" y="962"/>
                    </a:cubicBezTo>
                    <a:cubicBezTo>
                      <a:pt x="2220" y="923"/>
                      <a:pt x="2065" y="905"/>
                      <a:pt x="1913" y="905"/>
                    </a:cubicBezTo>
                    <a:cubicBezTo>
                      <a:pt x="850" y="905"/>
                      <a:pt x="1" y="1769"/>
                      <a:pt x="358" y="1945"/>
                    </a:cubicBezTo>
                    <a:cubicBezTo>
                      <a:pt x="441" y="1985"/>
                      <a:pt x="559" y="2001"/>
                      <a:pt x="696" y="2001"/>
                    </a:cubicBezTo>
                    <a:cubicBezTo>
                      <a:pt x="1238" y="2001"/>
                      <a:pt x="2064" y="1747"/>
                      <a:pt x="2064" y="1747"/>
                    </a:cubicBezTo>
                    <a:lnTo>
                      <a:pt x="2064" y="1747"/>
                    </a:lnTo>
                    <a:cubicBezTo>
                      <a:pt x="2064" y="1747"/>
                      <a:pt x="582" y="2472"/>
                      <a:pt x="963" y="2836"/>
                    </a:cubicBezTo>
                    <a:cubicBezTo>
                      <a:pt x="1030" y="2901"/>
                      <a:pt x="1116" y="2928"/>
                      <a:pt x="1214" y="2928"/>
                    </a:cubicBezTo>
                    <a:cubicBezTo>
                      <a:pt x="1654" y="2928"/>
                      <a:pt x="2314" y="2378"/>
                      <a:pt x="2364" y="2335"/>
                    </a:cubicBezTo>
                    <a:lnTo>
                      <a:pt x="2364" y="2335"/>
                    </a:lnTo>
                    <a:cubicBezTo>
                      <a:pt x="2299" y="2411"/>
                      <a:pt x="1181" y="3740"/>
                      <a:pt x="1568" y="3879"/>
                    </a:cubicBezTo>
                    <a:cubicBezTo>
                      <a:pt x="1587" y="3886"/>
                      <a:pt x="1606" y="3889"/>
                      <a:pt x="1628" y="3889"/>
                    </a:cubicBezTo>
                    <a:cubicBezTo>
                      <a:pt x="2064" y="3889"/>
                      <a:pt x="3094" y="2587"/>
                      <a:pt x="3564" y="2233"/>
                    </a:cubicBezTo>
                    <a:cubicBezTo>
                      <a:pt x="3683" y="2145"/>
                      <a:pt x="3734" y="1761"/>
                      <a:pt x="3812" y="1163"/>
                    </a:cubicBezTo>
                    <a:cubicBezTo>
                      <a:pt x="3778" y="1152"/>
                      <a:pt x="3745" y="1146"/>
                      <a:pt x="3713" y="1146"/>
                    </a:cubicBezTo>
                    <a:cubicBezTo>
                      <a:pt x="3685" y="1146"/>
                      <a:pt x="3658" y="1151"/>
                      <a:pt x="3635" y="1163"/>
                    </a:cubicBezTo>
                    <a:cubicBezTo>
                      <a:pt x="3624" y="1168"/>
                      <a:pt x="3613" y="1171"/>
                      <a:pt x="3603" y="1171"/>
                    </a:cubicBezTo>
                    <a:cubicBezTo>
                      <a:pt x="3429" y="1171"/>
                      <a:pt x="3326" y="445"/>
                      <a:pt x="3326" y="445"/>
                    </a:cubicBezTo>
                    <a:cubicBezTo>
                      <a:pt x="3326" y="445"/>
                      <a:pt x="3132" y="861"/>
                      <a:pt x="2901" y="861"/>
                    </a:cubicBezTo>
                    <a:cubicBezTo>
                      <a:pt x="2883" y="861"/>
                      <a:pt x="2865" y="858"/>
                      <a:pt x="2847" y="853"/>
                    </a:cubicBezTo>
                    <a:cubicBezTo>
                      <a:pt x="2626" y="788"/>
                      <a:pt x="2687" y="170"/>
                      <a:pt x="2704" y="0"/>
                    </a:cubicBezTo>
                    <a:close/>
                  </a:path>
                </a:pathLst>
              </a:custGeom>
              <a:solidFill>
                <a:srgbClr val="F5D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8"/>
              <p:cNvSpPr/>
              <p:nvPr/>
            </p:nvSpPr>
            <p:spPr>
              <a:xfrm>
                <a:off x="4381300" y="617050"/>
                <a:ext cx="928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204" extrusionOk="0">
                    <a:moveTo>
                      <a:pt x="856" y="1"/>
                    </a:moveTo>
                    <a:cubicBezTo>
                      <a:pt x="515" y="1"/>
                      <a:pt x="190" y="211"/>
                      <a:pt x="62" y="553"/>
                    </a:cubicBezTo>
                    <a:cubicBezTo>
                      <a:pt x="41" y="608"/>
                      <a:pt x="21" y="663"/>
                      <a:pt x="1" y="717"/>
                    </a:cubicBezTo>
                    <a:cubicBezTo>
                      <a:pt x="242" y="914"/>
                      <a:pt x="310" y="1209"/>
                      <a:pt x="310" y="1209"/>
                    </a:cubicBezTo>
                    <a:cubicBezTo>
                      <a:pt x="310" y="1209"/>
                      <a:pt x="437" y="816"/>
                      <a:pt x="685" y="816"/>
                    </a:cubicBezTo>
                    <a:cubicBezTo>
                      <a:pt x="697" y="816"/>
                      <a:pt x="709" y="817"/>
                      <a:pt x="721" y="819"/>
                    </a:cubicBezTo>
                    <a:cubicBezTo>
                      <a:pt x="956" y="856"/>
                      <a:pt x="793" y="1400"/>
                      <a:pt x="742" y="1556"/>
                    </a:cubicBezTo>
                    <a:cubicBezTo>
                      <a:pt x="791" y="1442"/>
                      <a:pt x="949" y="1114"/>
                      <a:pt x="1159" y="1114"/>
                    </a:cubicBezTo>
                    <a:cubicBezTo>
                      <a:pt x="1166" y="1114"/>
                      <a:pt x="1173" y="1114"/>
                      <a:pt x="1181" y="1115"/>
                    </a:cubicBezTo>
                    <a:cubicBezTo>
                      <a:pt x="1309" y="1125"/>
                      <a:pt x="1385" y="1291"/>
                      <a:pt x="1425" y="1458"/>
                    </a:cubicBezTo>
                    <a:cubicBezTo>
                      <a:pt x="1446" y="1410"/>
                      <a:pt x="1466" y="1366"/>
                      <a:pt x="1483" y="1329"/>
                    </a:cubicBezTo>
                    <a:cubicBezTo>
                      <a:pt x="1758" y="1597"/>
                      <a:pt x="2419" y="2203"/>
                      <a:pt x="2674" y="2203"/>
                    </a:cubicBezTo>
                    <a:cubicBezTo>
                      <a:pt x="2690" y="2203"/>
                      <a:pt x="2704" y="2201"/>
                      <a:pt x="2717" y="2196"/>
                    </a:cubicBezTo>
                    <a:cubicBezTo>
                      <a:pt x="2850" y="2148"/>
                      <a:pt x="2741" y="1940"/>
                      <a:pt x="2591" y="1737"/>
                    </a:cubicBezTo>
                    <a:lnTo>
                      <a:pt x="2591" y="1737"/>
                    </a:lnTo>
                    <a:cubicBezTo>
                      <a:pt x="2713" y="1771"/>
                      <a:pt x="2834" y="1792"/>
                      <a:pt x="2945" y="1792"/>
                    </a:cubicBezTo>
                    <a:cubicBezTo>
                      <a:pt x="3058" y="1792"/>
                      <a:pt x="3161" y="1770"/>
                      <a:pt x="3247" y="1719"/>
                    </a:cubicBezTo>
                    <a:cubicBezTo>
                      <a:pt x="3713" y="1451"/>
                      <a:pt x="2748" y="815"/>
                      <a:pt x="1211" y="81"/>
                    </a:cubicBezTo>
                    <a:cubicBezTo>
                      <a:pt x="1096" y="26"/>
                      <a:pt x="975" y="1"/>
                      <a:pt x="856" y="1"/>
                    </a:cubicBezTo>
                    <a:close/>
                  </a:path>
                </a:pathLst>
              </a:custGeom>
              <a:solidFill>
                <a:srgbClr val="F5D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8"/>
              <p:cNvSpPr/>
              <p:nvPr/>
            </p:nvSpPr>
            <p:spPr>
              <a:xfrm>
                <a:off x="4099650" y="387475"/>
                <a:ext cx="6407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203" extrusionOk="0">
                    <a:moveTo>
                      <a:pt x="989" y="0"/>
                    </a:moveTo>
                    <a:cubicBezTo>
                      <a:pt x="884" y="0"/>
                      <a:pt x="794" y="26"/>
                      <a:pt x="727" y="78"/>
                    </a:cubicBezTo>
                    <a:cubicBezTo>
                      <a:pt x="482" y="268"/>
                      <a:pt x="694" y="703"/>
                      <a:pt x="925" y="1046"/>
                    </a:cubicBezTo>
                    <a:cubicBezTo>
                      <a:pt x="617" y="745"/>
                      <a:pt x="311" y="481"/>
                      <a:pt x="181" y="481"/>
                    </a:cubicBezTo>
                    <a:cubicBezTo>
                      <a:pt x="170" y="481"/>
                      <a:pt x="161" y="482"/>
                      <a:pt x="153" y="486"/>
                    </a:cubicBezTo>
                    <a:cubicBezTo>
                      <a:pt x="0" y="550"/>
                      <a:pt x="401" y="1373"/>
                      <a:pt x="893" y="1809"/>
                    </a:cubicBezTo>
                    <a:cubicBezTo>
                      <a:pt x="956" y="1764"/>
                      <a:pt x="1027" y="1733"/>
                      <a:pt x="1114" y="1733"/>
                    </a:cubicBezTo>
                    <a:cubicBezTo>
                      <a:pt x="1122" y="1733"/>
                      <a:pt x="1130" y="1733"/>
                      <a:pt x="1138" y="1734"/>
                    </a:cubicBezTo>
                    <a:cubicBezTo>
                      <a:pt x="1373" y="1754"/>
                      <a:pt x="1240" y="2063"/>
                      <a:pt x="1166" y="2203"/>
                    </a:cubicBezTo>
                    <a:cubicBezTo>
                      <a:pt x="1268" y="2033"/>
                      <a:pt x="1543" y="1597"/>
                      <a:pt x="1761" y="1574"/>
                    </a:cubicBezTo>
                    <a:cubicBezTo>
                      <a:pt x="1768" y="1573"/>
                      <a:pt x="1775" y="1572"/>
                      <a:pt x="1782" y="1572"/>
                    </a:cubicBezTo>
                    <a:cubicBezTo>
                      <a:pt x="1990" y="1572"/>
                      <a:pt x="1913" y="1971"/>
                      <a:pt x="1887" y="2074"/>
                    </a:cubicBezTo>
                    <a:cubicBezTo>
                      <a:pt x="1918" y="1982"/>
                      <a:pt x="2036" y="1652"/>
                      <a:pt x="2271" y="1652"/>
                    </a:cubicBezTo>
                    <a:cubicBezTo>
                      <a:pt x="2273" y="1652"/>
                      <a:pt x="2274" y="1652"/>
                      <a:pt x="2276" y="1652"/>
                    </a:cubicBezTo>
                    <a:cubicBezTo>
                      <a:pt x="2393" y="1652"/>
                      <a:pt x="2486" y="1756"/>
                      <a:pt x="2556" y="1870"/>
                    </a:cubicBezTo>
                    <a:cubicBezTo>
                      <a:pt x="2563" y="1574"/>
                      <a:pt x="2495" y="1278"/>
                      <a:pt x="2342" y="1013"/>
                    </a:cubicBezTo>
                    <a:cubicBezTo>
                      <a:pt x="1955" y="345"/>
                      <a:pt x="1373" y="0"/>
                      <a:pt x="989" y="0"/>
                    </a:cubicBezTo>
                    <a:close/>
                  </a:path>
                </a:pathLst>
              </a:custGeom>
              <a:solidFill>
                <a:srgbClr val="F5D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8"/>
            <p:cNvGrpSpPr/>
            <p:nvPr/>
          </p:nvGrpSpPr>
          <p:grpSpPr>
            <a:xfrm>
              <a:off x="726600" y="1474827"/>
              <a:ext cx="203653" cy="238978"/>
              <a:chOff x="726600" y="1474827"/>
              <a:chExt cx="203653" cy="238978"/>
            </a:xfrm>
          </p:grpSpPr>
          <p:sp>
            <p:nvSpPr>
              <p:cNvPr id="1214" name="Google Shape;1214;p38"/>
              <p:cNvSpPr/>
              <p:nvPr/>
            </p:nvSpPr>
            <p:spPr>
              <a:xfrm>
                <a:off x="726600" y="1542953"/>
                <a:ext cx="174896" cy="93603"/>
              </a:xfrm>
              <a:custGeom>
                <a:avLst/>
                <a:gdLst/>
                <a:ahLst/>
                <a:cxnLst/>
                <a:rect l="l" t="t" r="r" b="b"/>
                <a:pathLst>
                  <a:path w="11280" h="6036" extrusionOk="0">
                    <a:moveTo>
                      <a:pt x="2519" y="0"/>
                    </a:moveTo>
                    <a:cubicBezTo>
                      <a:pt x="2222" y="0"/>
                      <a:pt x="1954" y="97"/>
                      <a:pt x="1763" y="355"/>
                    </a:cubicBezTo>
                    <a:cubicBezTo>
                      <a:pt x="1" y="2744"/>
                      <a:pt x="9386" y="5643"/>
                      <a:pt x="10441" y="6017"/>
                    </a:cubicBezTo>
                    <a:cubicBezTo>
                      <a:pt x="10478" y="6030"/>
                      <a:pt x="10512" y="6035"/>
                      <a:pt x="10544" y="6035"/>
                    </a:cubicBezTo>
                    <a:cubicBezTo>
                      <a:pt x="10604" y="6035"/>
                      <a:pt x="10657" y="6017"/>
                      <a:pt x="10703" y="5989"/>
                    </a:cubicBezTo>
                    <a:cubicBezTo>
                      <a:pt x="10799" y="5986"/>
                      <a:pt x="10884" y="5947"/>
                      <a:pt x="10951" y="5880"/>
                    </a:cubicBezTo>
                    <a:cubicBezTo>
                      <a:pt x="11156" y="5801"/>
                      <a:pt x="11280" y="5511"/>
                      <a:pt x="11046" y="5345"/>
                    </a:cubicBezTo>
                    <a:cubicBezTo>
                      <a:pt x="8831" y="3784"/>
                      <a:pt x="6644" y="2064"/>
                      <a:pt x="4315" y="680"/>
                    </a:cubicBezTo>
                    <a:cubicBezTo>
                      <a:pt x="3917" y="441"/>
                      <a:pt x="3154" y="0"/>
                      <a:pt x="2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8"/>
              <p:cNvSpPr/>
              <p:nvPr/>
            </p:nvSpPr>
            <p:spPr>
              <a:xfrm>
                <a:off x="794196" y="1474827"/>
                <a:ext cx="136056" cy="107653"/>
              </a:xfrm>
              <a:custGeom>
                <a:avLst/>
                <a:gdLst/>
                <a:ahLst/>
                <a:cxnLst/>
                <a:rect l="l" t="t" r="r" b="b"/>
                <a:pathLst>
                  <a:path w="8775" h="6942" extrusionOk="0">
                    <a:moveTo>
                      <a:pt x="2106" y="0"/>
                    </a:moveTo>
                    <a:cubicBezTo>
                      <a:pt x="1958" y="0"/>
                      <a:pt x="1820" y="38"/>
                      <a:pt x="1696" y="123"/>
                    </a:cubicBezTo>
                    <a:cubicBezTo>
                      <a:pt x="1" y="1295"/>
                      <a:pt x="7129" y="6228"/>
                      <a:pt x="7911" y="6805"/>
                    </a:cubicBezTo>
                    <a:cubicBezTo>
                      <a:pt x="7972" y="6848"/>
                      <a:pt x="8035" y="6866"/>
                      <a:pt x="8094" y="6866"/>
                    </a:cubicBezTo>
                    <a:cubicBezTo>
                      <a:pt x="8118" y="6866"/>
                      <a:pt x="8140" y="6863"/>
                      <a:pt x="8162" y="6858"/>
                    </a:cubicBezTo>
                    <a:cubicBezTo>
                      <a:pt x="8169" y="6865"/>
                      <a:pt x="8176" y="6868"/>
                      <a:pt x="8184" y="6876"/>
                    </a:cubicBezTo>
                    <a:cubicBezTo>
                      <a:pt x="8237" y="6922"/>
                      <a:pt x="8299" y="6942"/>
                      <a:pt x="8361" y="6942"/>
                    </a:cubicBezTo>
                    <a:cubicBezTo>
                      <a:pt x="8567" y="6942"/>
                      <a:pt x="8774" y="6723"/>
                      <a:pt x="8669" y="6507"/>
                    </a:cubicBezTo>
                    <a:cubicBezTo>
                      <a:pt x="7780" y="4720"/>
                      <a:pt x="6272" y="3199"/>
                      <a:pt x="4793" y="1878"/>
                    </a:cubicBezTo>
                    <a:cubicBezTo>
                      <a:pt x="4374" y="1506"/>
                      <a:pt x="3045" y="0"/>
                      <a:pt x="2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8"/>
              <p:cNvSpPr/>
              <p:nvPr/>
            </p:nvSpPr>
            <p:spPr>
              <a:xfrm>
                <a:off x="727158" y="1663018"/>
                <a:ext cx="164306" cy="50787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3275" extrusionOk="0">
                    <a:moveTo>
                      <a:pt x="10047" y="0"/>
                    </a:moveTo>
                    <a:cubicBezTo>
                      <a:pt x="10030" y="0"/>
                      <a:pt x="10013" y="1"/>
                      <a:pt x="9994" y="4"/>
                    </a:cubicBezTo>
                    <a:cubicBezTo>
                      <a:pt x="8950" y="166"/>
                      <a:pt x="0" y="163"/>
                      <a:pt x="850" y="2549"/>
                    </a:cubicBezTo>
                    <a:cubicBezTo>
                      <a:pt x="1051" y="3110"/>
                      <a:pt x="1681" y="3274"/>
                      <a:pt x="2362" y="3274"/>
                    </a:cubicBezTo>
                    <a:cubicBezTo>
                      <a:pt x="3081" y="3274"/>
                      <a:pt x="3858" y="3091"/>
                      <a:pt x="4247" y="2998"/>
                    </a:cubicBezTo>
                    <a:cubicBezTo>
                      <a:pt x="6208" y="2531"/>
                      <a:pt x="8774" y="1989"/>
                      <a:pt x="10398" y="787"/>
                    </a:cubicBezTo>
                    <a:cubicBezTo>
                      <a:pt x="10596" y="638"/>
                      <a:pt x="10533" y="344"/>
                      <a:pt x="10327" y="248"/>
                    </a:cubicBezTo>
                    <a:cubicBezTo>
                      <a:pt x="10305" y="117"/>
                      <a:pt x="10207" y="0"/>
                      <a:pt x="10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7" name="Google Shape;1217;p38"/>
          <p:cNvGrpSpPr/>
          <p:nvPr/>
        </p:nvGrpSpPr>
        <p:grpSpPr>
          <a:xfrm>
            <a:off x="1606659" y="1681310"/>
            <a:ext cx="1915004" cy="108900"/>
            <a:chOff x="1606659" y="1681310"/>
            <a:chExt cx="1915004" cy="108900"/>
          </a:xfrm>
        </p:grpSpPr>
        <p:grpSp>
          <p:nvGrpSpPr>
            <p:cNvPr id="1218" name="Google Shape;1218;p38"/>
            <p:cNvGrpSpPr/>
            <p:nvPr/>
          </p:nvGrpSpPr>
          <p:grpSpPr>
            <a:xfrm>
              <a:off x="1606659" y="1681310"/>
              <a:ext cx="1141004" cy="108900"/>
              <a:chOff x="2849884" y="2768510"/>
              <a:chExt cx="1141004" cy="108900"/>
            </a:xfrm>
          </p:grpSpPr>
          <p:sp>
            <p:nvSpPr>
              <p:cNvPr id="1219" name="Google Shape;1219;p38"/>
              <p:cNvSpPr/>
              <p:nvPr/>
            </p:nvSpPr>
            <p:spPr>
              <a:xfrm>
                <a:off x="3107909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8"/>
              <p:cNvSpPr/>
              <p:nvPr/>
            </p:nvSpPr>
            <p:spPr>
              <a:xfrm>
                <a:off x="3365935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8"/>
              <p:cNvSpPr/>
              <p:nvPr/>
            </p:nvSpPr>
            <p:spPr>
              <a:xfrm>
                <a:off x="3623962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8"/>
              <p:cNvSpPr/>
              <p:nvPr/>
            </p:nvSpPr>
            <p:spPr>
              <a:xfrm>
                <a:off x="3881988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8"/>
              <p:cNvSpPr/>
              <p:nvPr/>
            </p:nvSpPr>
            <p:spPr>
              <a:xfrm>
                <a:off x="2849884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4" name="Google Shape;1224;p38"/>
            <p:cNvSpPr/>
            <p:nvPr/>
          </p:nvSpPr>
          <p:spPr>
            <a:xfrm>
              <a:off x="2896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154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412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38"/>
          <p:cNvGrpSpPr/>
          <p:nvPr/>
        </p:nvGrpSpPr>
        <p:grpSpPr>
          <a:xfrm>
            <a:off x="3873034" y="2776085"/>
            <a:ext cx="1915004" cy="108900"/>
            <a:chOff x="1606659" y="1681310"/>
            <a:chExt cx="1915004" cy="108900"/>
          </a:xfrm>
        </p:grpSpPr>
        <p:grpSp>
          <p:nvGrpSpPr>
            <p:cNvPr id="1228" name="Google Shape;1228;p38"/>
            <p:cNvGrpSpPr/>
            <p:nvPr/>
          </p:nvGrpSpPr>
          <p:grpSpPr>
            <a:xfrm>
              <a:off x="1606659" y="1681310"/>
              <a:ext cx="1141004" cy="108900"/>
              <a:chOff x="2849884" y="2768510"/>
              <a:chExt cx="1141004" cy="108900"/>
            </a:xfrm>
          </p:grpSpPr>
          <p:sp>
            <p:nvSpPr>
              <p:cNvPr id="1229" name="Google Shape;1229;p38"/>
              <p:cNvSpPr/>
              <p:nvPr/>
            </p:nvSpPr>
            <p:spPr>
              <a:xfrm>
                <a:off x="3107909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8"/>
              <p:cNvSpPr/>
              <p:nvPr/>
            </p:nvSpPr>
            <p:spPr>
              <a:xfrm>
                <a:off x="3365935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8"/>
              <p:cNvSpPr/>
              <p:nvPr/>
            </p:nvSpPr>
            <p:spPr>
              <a:xfrm>
                <a:off x="3623962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8"/>
              <p:cNvSpPr/>
              <p:nvPr/>
            </p:nvSpPr>
            <p:spPr>
              <a:xfrm>
                <a:off x="3881988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8"/>
              <p:cNvSpPr/>
              <p:nvPr/>
            </p:nvSpPr>
            <p:spPr>
              <a:xfrm>
                <a:off x="2849884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4" name="Google Shape;1234;p38"/>
            <p:cNvSpPr/>
            <p:nvPr/>
          </p:nvSpPr>
          <p:spPr>
            <a:xfrm>
              <a:off x="2896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3154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3412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8"/>
          <p:cNvGrpSpPr/>
          <p:nvPr/>
        </p:nvGrpSpPr>
        <p:grpSpPr>
          <a:xfrm>
            <a:off x="2848584" y="2776085"/>
            <a:ext cx="882979" cy="108900"/>
            <a:chOff x="3107909" y="2768510"/>
            <a:chExt cx="882979" cy="108900"/>
          </a:xfrm>
        </p:grpSpPr>
        <p:sp>
          <p:nvSpPr>
            <p:cNvPr id="1238" name="Google Shape;1238;p38"/>
            <p:cNvSpPr/>
            <p:nvPr/>
          </p:nvSpPr>
          <p:spPr>
            <a:xfrm>
              <a:off x="3107909" y="27685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3365935" y="27685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3623962" y="27685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3881988" y="27685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38"/>
          <p:cNvGrpSpPr/>
          <p:nvPr/>
        </p:nvGrpSpPr>
        <p:grpSpPr>
          <a:xfrm>
            <a:off x="1606659" y="3979735"/>
            <a:ext cx="1915004" cy="108900"/>
            <a:chOff x="1606659" y="1681310"/>
            <a:chExt cx="1915004" cy="108900"/>
          </a:xfrm>
        </p:grpSpPr>
        <p:grpSp>
          <p:nvGrpSpPr>
            <p:cNvPr id="1243" name="Google Shape;1243;p38"/>
            <p:cNvGrpSpPr/>
            <p:nvPr/>
          </p:nvGrpSpPr>
          <p:grpSpPr>
            <a:xfrm>
              <a:off x="1606659" y="1681310"/>
              <a:ext cx="1141004" cy="108900"/>
              <a:chOff x="2849884" y="2768510"/>
              <a:chExt cx="1141004" cy="108900"/>
            </a:xfrm>
          </p:grpSpPr>
          <p:sp>
            <p:nvSpPr>
              <p:cNvPr id="1244" name="Google Shape;1244;p38"/>
              <p:cNvSpPr/>
              <p:nvPr/>
            </p:nvSpPr>
            <p:spPr>
              <a:xfrm>
                <a:off x="3107909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8"/>
              <p:cNvSpPr/>
              <p:nvPr/>
            </p:nvSpPr>
            <p:spPr>
              <a:xfrm>
                <a:off x="3365935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8"/>
              <p:cNvSpPr/>
              <p:nvPr/>
            </p:nvSpPr>
            <p:spPr>
              <a:xfrm>
                <a:off x="3623962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8"/>
              <p:cNvSpPr/>
              <p:nvPr/>
            </p:nvSpPr>
            <p:spPr>
              <a:xfrm>
                <a:off x="3881988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8"/>
              <p:cNvSpPr/>
              <p:nvPr/>
            </p:nvSpPr>
            <p:spPr>
              <a:xfrm>
                <a:off x="2849884" y="2768510"/>
                <a:ext cx="108900" cy="108900"/>
              </a:xfrm>
              <a:prstGeom prst="ellipse">
                <a:avLst/>
              </a:pr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9" name="Google Shape;1249;p38"/>
            <p:cNvSpPr/>
            <p:nvPr/>
          </p:nvSpPr>
          <p:spPr>
            <a:xfrm>
              <a:off x="2896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3154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3412763" y="1681310"/>
              <a:ext cx="108900" cy="108900"/>
            </a:xfrm>
            <a:prstGeom prst="ellipse">
              <a:avLst/>
            </a:pr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403;p45"/>
          <p:cNvSpPr txBox="1">
            <a:spLocks noGrp="1"/>
          </p:cNvSpPr>
          <p:nvPr>
            <p:ph type="title"/>
          </p:nvPr>
        </p:nvSpPr>
        <p:spPr>
          <a:xfrm>
            <a:off x="3364637" y="1509655"/>
            <a:ext cx="5490027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en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" dirty="0" smtClean="0">
                <a:solidFill>
                  <a:schemeClr val="bg1">
                    <a:lumMod val="75000"/>
                  </a:schemeClr>
                </a:solidFill>
              </a:rPr>
              <a:t>ead and number.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1">
                    <a:lumMod val="75000"/>
                  </a:schemeClr>
                </a:solidFill>
              </a:rPr>
              <a:t>hen write. 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0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5"/>
          <p:cNvSpPr/>
          <p:nvPr/>
        </p:nvSpPr>
        <p:spPr>
          <a:xfrm>
            <a:off x="2285999" y="125373"/>
            <a:ext cx="6125225" cy="50626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C:\Users\Jenny\Downloads\hinh-5-unit-11-f-f-5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b="19023"/>
          <a:stretch/>
        </p:blipFill>
        <p:spPr bwMode="auto">
          <a:xfrm>
            <a:off x="2285999" y="107296"/>
            <a:ext cx="6125227" cy="50362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enny\Downloads\hinh-5-unit-11-f-f-5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r="84149" b="-93"/>
          <a:stretch/>
        </p:blipFill>
        <p:spPr bwMode="auto">
          <a:xfrm>
            <a:off x="304799" y="117209"/>
            <a:ext cx="1841501" cy="50362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8 CuadroTexto"/>
          <p:cNvSpPr txBox="1"/>
          <p:nvPr/>
        </p:nvSpPr>
        <p:spPr>
          <a:xfrm>
            <a:off x="1723254" y="2619895"/>
            <a:ext cx="423047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8 CuadroTexto"/>
          <p:cNvSpPr txBox="1"/>
          <p:nvPr/>
        </p:nvSpPr>
        <p:spPr>
          <a:xfrm>
            <a:off x="1710553" y="562495"/>
            <a:ext cx="423047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8 CuadroTexto"/>
          <p:cNvSpPr txBox="1"/>
          <p:nvPr/>
        </p:nvSpPr>
        <p:spPr>
          <a:xfrm>
            <a:off x="1676400" y="3686695"/>
            <a:ext cx="423047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676400" y="4753495"/>
            <a:ext cx="423047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8 CuadroTexto"/>
          <p:cNvSpPr txBox="1"/>
          <p:nvPr/>
        </p:nvSpPr>
        <p:spPr>
          <a:xfrm>
            <a:off x="1676400" y="1553095"/>
            <a:ext cx="423047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458631" y="1733550"/>
            <a:ext cx="118016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81800" y="2343150"/>
            <a:ext cx="110396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91715" y="3638550"/>
            <a:ext cx="1694054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20946" y="4857750"/>
            <a:ext cx="118016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todoiphone.net/wp-content/uploads/2012/02/retro-tv-ic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5182" l="3516" r="94727">
                        <a14:foregroundMark x1="38086" y1="7031" x2="46777" y2="16927"/>
                        <a14:foregroundMark x1="61133" y1="7813" x2="53027" y2="17708"/>
                        <a14:foregroundMark x1="25586" y1="32031" x2="25000" y2="79427"/>
                        <a14:backgroundMark x1="34082" y1="89453" x2="58984" y2="8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787" r="12494" b="9078"/>
          <a:stretch/>
        </p:blipFill>
        <p:spPr bwMode="auto">
          <a:xfrm>
            <a:off x="2768921" y="2534732"/>
            <a:ext cx="2793679" cy="2469156"/>
          </a:xfrm>
          <a:prstGeom prst="rect">
            <a:avLst/>
          </a:prstGeom>
          <a:noFill/>
          <a:effectLst>
            <a:reflection blurRad="6350" stA="52000" endA="300" endPos="27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0"/>
            <a:ext cx="780981" cy="777509"/>
          </a:xfrm>
          <a:prstGeom prst="rect">
            <a:avLst/>
          </a:prstGeom>
        </p:spPr>
      </p:pic>
      <p:sp>
        <p:nvSpPr>
          <p:cNvPr id="8" name="3 CuadroTexto"/>
          <p:cNvSpPr txBox="1"/>
          <p:nvPr/>
        </p:nvSpPr>
        <p:spPr>
          <a:xfrm>
            <a:off x="1846925" y="382365"/>
            <a:ext cx="5555704" cy="11953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New </a:t>
            </a:r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words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779" y="514350"/>
            <a:ext cx="7783842" cy="46291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14350"/>
            <a:ext cx="1175379" cy="4629150"/>
          </a:xfrm>
          <a:prstGeom prst="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to see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to show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to listen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to change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to take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36220" y="1581150"/>
            <a:ext cx="607738" cy="64706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248400" y="66675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18 CuadroTexto"/>
          <p:cNvSpPr txBox="1"/>
          <p:nvPr/>
        </p:nvSpPr>
        <p:spPr>
          <a:xfrm>
            <a:off x="5410200" y="1657350"/>
            <a:ext cx="14478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33400" y="742950"/>
            <a:ext cx="607738" cy="64706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18 CuadroTexto"/>
          <p:cNvSpPr txBox="1"/>
          <p:nvPr/>
        </p:nvSpPr>
        <p:spPr>
          <a:xfrm>
            <a:off x="1371600" y="2696095"/>
            <a:ext cx="14478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33400" y="4248150"/>
            <a:ext cx="607738" cy="64706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18 CuadroTexto"/>
          <p:cNvSpPr txBox="1"/>
          <p:nvPr/>
        </p:nvSpPr>
        <p:spPr>
          <a:xfrm>
            <a:off x="1524000" y="3839095"/>
            <a:ext cx="16764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33400" y="3372485"/>
            <a:ext cx="607738" cy="64706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18 CuadroTexto"/>
          <p:cNvSpPr txBox="1"/>
          <p:nvPr/>
        </p:nvSpPr>
        <p:spPr>
          <a:xfrm>
            <a:off x="5029200" y="4448695"/>
            <a:ext cx="16764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listen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57200" y="2495550"/>
            <a:ext cx="607738" cy="64706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228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  <p:bldP spid="29" grpId="0"/>
      <p:bldP spid="31" grpId="0"/>
      <p:bldP spid="33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9"/>
          <p:cNvGrpSpPr/>
          <p:nvPr/>
        </p:nvGrpSpPr>
        <p:grpSpPr>
          <a:xfrm>
            <a:off x="781540" y="396966"/>
            <a:ext cx="942023" cy="791496"/>
            <a:chOff x="781540" y="396966"/>
            <a:chExt cx="942023" cy="791496"/>
          </a:xfrm>
        </p:grpSpPr>
        <p:sp>
          <p:nvSpPr>
            <p:cNvPr id="1259" name="Google Shape;1259;p39"/>
            <p:cNvSpPr/>
            <p:nvPr/>
          </p:nvSpPr>
          <p:spPr>
            <a:xfrm rot="4979947">
              <a:off x="885747" y="437597"/>
              <a:ext cx="710226" cy="71023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71" y="0"/>
                  </a:moveTo>
                  <a:cubicBezTo>
                    <a:pt x="1755" y="0"/>
                    <a:pt x="1641" y="10"/>
                    <a:pt x="1528" y="34"/>
                  </a:cubicBezTo>
                  <a:cubicBezTo>
                    <a:pt x="1445" y="47"/>
                    <a:pt x="1362" y="70"/>
                    <a:pt x="1279" y="100"/>
                  </a:cubicBezTo>
                  <a:cubicBezTo>
                    <a:pt x="1109" y="154"/>
                    <a:pt x="949" y="233"/>
                    <a:pt x="806" y="337"/>
                  </a:cubicBezTo>
                  <a:cubicBezTo>
                    <a:pt x="740" y="380"/>
                    <a:pt x="676" y="429"/>
                    <a:pt x="617" y="483"/>
                  </a:cubicBezTo>
                  <a:cubicBezTo>
                    <a:pt x="237" y="825"/>
                    <a:pt x="1" y="1321"/>
                    <a:pt x="1" y="1874"/>
                  </a:cubicBezTo>
                  <a:cubicBezTo>
                    <a:pt x="1" y="2909"/>
                    <a:pt x="839" y="3744"/>
                    <a:pt x="1871" y="3744"/>
                  </a:cubicBezTo>
                  <a:cubicBezTo>
                    <a:pt x="1987" y="3744"/>
                    <a:pt x="2101" y="3734"/>
                    <a:pt x="2210" y="3714"/>
                  </a:cubicBezTo>
                  <a:cubicBezTo>
                    <a:pt x="2294" y="3701"/>
                    <a:pt x="2377" y="3678"/>
                    <a:pt x="2457" y="3651"/>
                  </a:cubicBezTo>
                  <a:cubicBezTo>
                    <a:pt x="2589" y="3608"/>
                    <a:pt x="2716" y="3548"/>
                    <a:pt x="2836" y="3478"/>
                  </a:cubicBezTo>
                  <a:cubicBezTo>
                    <a:pt x="2909" y="3435"/>
                    <a:pt x="2979" y="3385"/>
                    <a:pt x="3042" y="3335"/>
                  </a:cubicBezTo>
                  <a:cubicBezTo>
                    <a:pt x="3472" y="2992"/>
                    <a:pt x="3744" y="2463"/>
                    <a:pt x="3744" y="1874"/>
                  </a:cubicBezTo>
                  <a:cubicBezTo>
                    <a:pt x="3744" y="839"/>
                    <a:pt x="2906" y="0"/>
                    <a:pt x="187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 rot="4979947">
              <a:off x="1005062" y="334035"/>
              <a:ext cx="494977" cy="888316"/>
            </a:xfrm>
            <a:custGeom>
              <a:avLst/>
              <a:gdLst/>
              <a:ahLst/>
              <a:cxnLst/>
              <a:rect l="l" t="t" r="r" b="b"/>
              <a:pathLst>
                <a:path w="2610" h="4684" extrusionOk="0">
                  <a:moveTo>
                    <a:pt x="321" y="1"/>
                  </a:moveTo>
                  <a:cubicBezTo>
                    <a:pt x="238" y="1"/>
                    <a:pt x="159" y="29"/>
                    <a:pt x="104" y="84"/>
                  </a:cubicBezTo>
                  <a:cubicBezTo>
                    <a:pt x="14" y="174"/>
                    <a:pt x="1" y="294"/>
                    <a:pt x="1" y="394"/>
                  </a:cubicBezTo>
                  <a:cubicBezTo>
                    <a:pt x="7" y="590"/>
                    <a:pt x="38" y="823"/>
                    <a:pt x="118" y="1023"/>
                  </a:cubicBezTo>
                  <a:cubicBezTo>
                    <a:pt x="177" y="969"/>
                    <a:pt x="241" y="920"/>
                    <a:pt x="307" y="877"/>
                  </a:cubicBezTo>
                  <a:cubicBezTo>
                    <a:pt x="261" y="720"/>
                    <a:pt x="237" y="560"/>
                    <a:pt x="237" y="397"/>
                  </a:cubicBezTo>
                  <a:cubicBezTo>
                    <a:pt x="241" y="347"/>
                    <a:pt x="241" y="281"/>
                    <a:pt x="267" y="254"/>
                  </a:cubicBezTo>
                  <a:cubicBezTo>
                    <a:pt x="280" y="243"/>
                    <a:pt x="301" y="237"/>
                    <a:pt x="325" y="237"/>
                  </a:cubicBezTo>
                  <a:cubicBezTo>
                    <a:pt x="342" y="237"/>
                    <a:pt x="360" y="240"/>
                    <a:pt x="377" y="247"/>
                  </a:cubicBezTo>
                  <a:cubicBezTo>
                    <a:pt x="433" y="270"/>
                    <a:pt x="483" y="317"/>
                    <a:pt x="533" y="370"/>
                  </a:cubicBezTo>
                  <a:cubicBezTo>
                    <a:pt x="620" y="454"/>
                    <a:pt x="700" y="547"/>
                    <a:pt x="780" y="640"/>
                  </a:cubicBezTo>
                  <a:cubicBezTo>
                    <a:pt x="1455" y="1436"/>
                    <a:pt x="1951" y="2511"/>
                    <a:pt x="2327" y="3981"/>
                  </a:cubicBezTo>
                  <a:cubicBezTo>
                    <a:pt x="2330" y="3995"/>
                    <a:pt x="2334" y="4008"/>
                    <a:pt x="2337" y="4018"/>
                  </a:cubicBezTo>
                  <a:cubicBezTo>
                    <a:pt x="2370" y="4155"/>
                    <a:pt x="2394" y="4284"/>
                    <a:pt x="2350" y="4391"/>
                  </a:cubicBezTo>
                  <a:cubicBezTo>
                    <a:pt x="2341" y="4421"/>
                    <a:pt x="2315" y="4437"/>
                    <a:pt x="2289" y="4437"/>
                  </a:cubicBezTo>
                  <a:cubicBezTo>
                    <a:pt x="2281" y="4437"/>
                    <a:pt x="2272" y="4435"/>
                    <a:pt x="2264" y="4431"/>
                  </a:cubicBezTo>
                  <a:cubicBezTo>
                    <a:pt x="2144" y="4374"/>
                    <a:pt x="2041" y="4291"/>
                    <a:pt x="1958" y="4191"/>
                  </a:cubicBezTo>
                  <a:cubicBezTo>
                    <a:pt x="1878" y="4218"/>
                    <a:pt x="1795" y="4241"/>
                    <a:pt x="1711" y="4254"/>
                  </a:cubicBezTo>
                  <a:cubicBezTo>
                    <a:pt x="1821" y="4421"/>
                    <a:pt x="1981" y="4557"/>
                    <a:pt x="2161" y="4643"/>
                  </a:cubicBezTo>
                  <a:cubicBezTo>
                    <a:pt x="2201" y="4662"/>
                    <a:pt x="2252" y="4684"/>
                    <a:pt x="2310" y="4684"/>
                  </a:cubicBezTo>
                  <a:cubicBezTo>
                    <a:pt x="2314" y="4684"/>
                    <a:pt x="2319" y="4684"/>
                    <a:pt x="2324" y="4683"/>
                  </a:cubicBezTo>
                  <a:cubicBezTo>
                    <a:pt x="2430" y="4677"/>
                    <a:pt x="2520" y="4600"/>
                    <a:pt x="2570" y="4477"/>
                  </a:cubicBezTo>
                  <a:cubicBezTo>
                    <a:pt x="2600" y="4408"/>
                    <a:pt x="2610" y="4331"/>
                    <a:pt x="2610" y="4258"/>
                  </a:cubicBezTo>
                  <a:cubicBezTo>
                    <a:pt x="2610" y="4144"/>
                    <a:pt x="2583" y="4032"/>
                    <a:pt x="2557" y="3921"/>
                  </a:cubicBezTo>
                  <a:cubicBezTo>
                    <a:pt x="2550" y="3905"/>
                    <a:pt x="2547" y="3892"/>
                    <a:pt x="2543" y="3875"/>
                  </a:cubicBezTo>
                  <a:cubicBezTo>
                    <a:pt x="2170" y="2440"/>
                    <a:pt x="1685" y="1379"/>
                    <a:pt x="1029" y="574"/>
                  </a:cubicBezTo>
                  <a:cubicBezTo>
                    <a:pt x="926" y="444"/>
                    <a:pt x="816" y="321"/>
                    <a:pt x="703" y="204"/>
                  </a:cubicBezTo>
                  <a:cubicBezTo>
                    <a:pt x="637" y="138"/>
                    <a:pt x="563" y="67"/>
                    <a:pt x="463" y="27"/>
                  </a:cubicBezTo>
                  <a:cubicBezTo>
                    <a:pt x="417" y="10"/>
                    <a:pt x="368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>
            <a:off x="7147816" y="3239663"/>
            <a:ext cx="2122292" cy="1938212"/>
            <a:chOff x="7147816" y="3239663"/>
            <a:chExt cx="2122292" cy="1938212"/>
          </a:xfrm>
        </p:grpSpPr>
        <p:sp>
          <p:nvSpPr>
            <p:cNvPr id="1262" name="Google Shape;1262;p39"/>
            <p:cNvSpPr/>
            <p:nvPr/>
          </p:nvSpPr>
          <p:spPr>
            <a:xfrm>
              <a:off x="7730171" y="4287828"/>
              <a:ext cx="1539937" cy="890047"/>
            </a:xfrm>
            <a:custGeom>
              <a:avLst/>
              <a:gdLst/>
              <a:ahLst/>
              <a:cxnLst/>
              <a:rect l="l" t="t" r="r" b="b"/>
              <a:pathLst>
                <a:path w="20269" h="11715" extrusionOk="0">
                  <a:moveTo>
                    <a:pt x="1638" y="0"/>
                  </a:moveTo>
                  <a:lnTo>
                    <a:pt x="1638" y="0"/>
                  </a:lnTo>
                  <a:cubicBezTo>
                    <a:pt x="0" y="5188"/>
                    <a:pt x="659" y="9029"/>
                    <a:pt x="1884" y="11715"/>
                  </a:cubicBezTo>
                  <a:lnTo>
                    <a:pt x="20269" y="11715"/>
                  </a:lnTo>
                  <a:lnTo>
                    <a:pt x="19204" y="2739"/>
                  </a:lnTo>
                  <a:cubicBezTo>
                    <a:pt x="16221" y="4519"/>
                    <a:pt x="13892" y="5166"/>
                    <a:pt x="12083" y="5166"/>
                  </a:cubicBezTo>
                  <a:cubicBezTo>
                    <a:pt x="7276" y="5166"/>
                    <a:pt x="6134" y="602"/>
                    <a:pt x="6134" y="60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8103593" y="4001018"/>
              <a:ext cx="436704" cy="572776"/>
            </a:xfrm>
            <a:custGeom>
              <a:avLst/>
              <a:gdLst/>
              <a:ahLst/>
              <a:cxnLst/>
              <a:rect l="l" t="t" r="r" b="b"/>
              <a:pathLst>
                <a:path w="5748" h="7539" extrusionOk="0">
                  <a:moveTo>
                    <a:pt x="1" y="1"/>
                  </a:moveTo>
                  <a:lnTo>
                    <a:pt x="976" y="2789"/>
                  </a:lnTo>
                  <a:cubicBezTo>
                    <a:pt x="4001" y="2789"/>
                    <a:pt x="4417" y="7439"/>
                    <a:pt x="4930" y="7536"/>
                  </a:cubicBezTo>
                  <a:cubicBezTo>
                    <a:pt x="4940" y="7538"/>
                    <a:pt x="4950" y="7539"/>
                    <a:pt x="4960" y="7539"/>
                  </a:cubicBezTo>
                  <a:cubicBezTo>
                    <a:pt x="5455" y="7539"/>
                    <a:pt x="5747" y="5113"/>
                    <a:pt x="4664" y="2789"/>
                  </a:cubicBezTo>
                  <a:cubicBezTo>
                    <a:pt x="3562" y="4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7353863" y="4363120"/>
              <a:ext cx="351840" cy="668200"/>
            </a:xfrm>
            <a:custGeom>
              <a:avLst/>
              <a:gdLst/>
              <a:ahLst/>
              <a:cxnLst/>
              <a:rect l="l" t="t" r="r" b="b"/>
              <a:pathLst>
                <a:path w="4631" h="8795" extrusionOk="0">
                  <a:moveTo>
                    <a:pt x="2078" y="0"/>
                  </a:moveTo>
                  <a:cubicBezTo>
                    <a:pt x="2078" y="0"/>
                    <a:pt x="1" y="2919"/>
                    <a:pt x="1019" y="5329"/>
                  </a:cubicBezTo>
                  <a:cubicBezTo>
                    <a:pt x="1913" y="7444"/>
                    <a:pt x="3602" y="8795"/>
                    <a:pt x="4186" y="8795"/>
                  </a:cubicBezTo>
                  <a:cubicBezTo>
                    <a:pt x="4267" y="8795"/>
                    <a:pt x="4327" y="8768"/>
                    <a:pt x="4361" y="8714"/>
                  </a:cubicBezTo>
                  <a:cubicBezTo>
                    <a:pt x="4631" y="8268"/>
                    <a:pt x="1465" y="4836"/>
                    <a:pt x="3492" y="2596"/>
                  </a:cubicBezTo>
                  <a:lnTo>
                    <a:pt x="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7147816" y="3239663"/>
              <a:ext cx="1103233" cy="1430229"/>
            </a:xfrm>
            <a:custGeom>
              <a:avLst/>
              <a:gdLst/>
              <a:ahLst/>
              <a:cxnLst/>
              <a:rect l="l" t="t" r="r" b="b"/>
              <a:pathLst>
                <a:path w="14521" h="18825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873" y="9952"/>
                    <a:pt x="1278" y="11416"/>
                    <a:pt x="1954" y="12691"/>
                  </a:cubicBezTo>
                  <a:cubicBezTo>
                    <a:pt x="3238" y="15110"/>
                    <a:pt x="4770" y="16635"/>
                    <a:pt x="5997" y="17557"/>
                  </a:cubicBezTo>
                  <a:cubicBezTo>
                    <a:pt x="7266" y="18512"/>
                    <a:pt x="8208" y="18824"/>
                    <a:pt x="8208" y="18824"/>
                  </a:cubicBezTo>
                  <a:lnTo>
                    <a:pt x="14521" y="15666"/>
                  </a:lnTo>
                  <a:cubicBezTo>
                    <a:pt x="14521" y="15666"/>
                    <a:pt x="14384" y="14681"/>
                    <a:pt x="14062" y="13247"/>
                  </a:cubicBezTo>
                  <a:cubicBezTo>
                    <a:pt x="13606" y="11230"/>
                    <a:pt x="12781" y="8321"/>
                    <a:pt x="11453" y="6015"/>
                  </a:cubicBezTo>
                  <a:cubicBezTo>
                    <a:pt x="10790" y="4870"/>
                    <a:pt x="9908" y="3935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7448453" y="3724162"/>
              <a:ext cx="461244" cy="461244"/>
            </a:xfrm>
            <a:custGeom>
              <a:avLst/>
              <a:gdLst/>
              <a:ahLst/>
              <a:cxnLst/>
              <a:rect l="l" t="t" r="r" b="b"/>
              <a:pathLst>
                <a:path w="6071" h="6071" extrusionOk="0">
                  <a:moveTo>
                    <a:pt x="3036" y="0"/>
                  </a:moveTo>
                  <a:cubicBezTo>
                    <a:pt x="1358" y="0"/>
                    <a:pt x="0" y="1358"/>
                    <a:pt x="0" y="3035"/>
                  </a:cubicBezTo>
                  <a:cubicBezTo>
                    <a:pt x="0" y="4713"/>
                    <a:pt x="1358" y="6071"/>
                    <a:pt x="3036" y="6071"/>
                  </a:cubicBezTo>
                  <a:cubicBezTo>
                    <a:pt x="4713" y="6071"/>
                    <a:pt x="6071" y="4713"/>
                    <a:pt x="6071" y="3035"/>
                  </a:cubicBezTo>
                  <a:cubicBezTo>
                    <a:pt x="6071" y="1358"/>
                    <a:pt x="4713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7537496" y="3807356"/>
              <a:ext cx="294631" cy="294859"/>
            </a:xfrm>
            <a:custGeom>
              <a:avLst/>
              <a:gdLst/>
              <a:ahLst/>
              <a:cxnLst/>
              <a:rect l="l" t="t" r="r" b="b"/>
              <a:pathLst>
                <a:path w="3878" h="3881" extrusionOk="0">
                  <a:moveTo>
                    <a:pt x="1937" y="0"/>
                  </a:moveTo>
                  <a:cubicBezTo>
                    <a:pt x="1215" y="0"/>
                    <a:pt x="586" y="396"/>
                    <a:pt x="253" y="982"/>
                  </a:cubicBezTo>
                  <a:cubicBezTo>
                    <a:pt x="90" y="1265"/>
                    <a:pt x="0" y="1591"/>
                    <a:pt x="0" y="1940"/>
                  </a:cubicBezTo>
                  <a:cubicBezTo>
                    <a:pt x="0" y="2047"/>
                    <a:pt x="7" y="2151"/>
                    <a:pt x="23" y="2250"/>
                  </a:cubicBezTo>
                  <a:cubicBezTo>
                    <a:pt x="169" y="3175"/>
                    <a:pt x="972" y="3881"/>
                    <a:pt x="1937" y="3881"/>
                  </a:cubicBezTo>
                  <a:cubicBezTo>
                    <a:pt x="2516" y="3881"/>
                    <a:pt x="3032" y="3628"/>
                    <a:pt x="3389" y="3229"/>
                  </a:cubicBezTo>
                  <a:cubicBezTo>
                    <a:pt x="3684" y="2896"/>
                    <a:pt x="3868" y="2456"/>
                    <a:pt x="3877" y="1977"/>
                  </a:cubicBezTo>
                  <a:lnTo>
                    <a:pt x="3877" y="1940"/>
                  </a:lnTo>
                  <a:cubicBezTo>
                    <a:pt x="3877" y="869"/>
                    <a:pt x="3009" y="0"/>
                    <a:pt x="1937" y="0"/>
                  </a:cubicBezTo>
                  <a:close/>
                </a:path>
              </a:pathLst>
            </a:custGeom>
            <a:solidFill>
              <a:srgbClr val="97C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7147816" y="3239663"/>
              <a:ext cx="678457" cy="644116"/>
            </a:xfrm>
            <a:custGeom>
              <a:avLst/>
              <a:gdLst/>
              <a:ahLst/>
              <a:cxnLst/>
              <a:rect l="l" t="t" r="r" b="b"/>
              <a:pathLst>
                <a:path w="8930" h="8478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1635" y="7210"/>
                    <a:pt x="4280" y="4380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7603443" y="4246041"/>
              <a:ext cx="647611" cy="423865"/>
            </a:xfrm>
            <a:custGeom>
              <a:avLst/>
              <a:gdLst/>
              <a:ahLst/>
              <a:cxnLst/>
              <a:rect l="l" t="t" r="r" b="b"/>
              <a:pathLst>
                <a:path w="8524" h="5579" extrusionOk="0">
                  <a:moveTo>
                    <a:pt x="8065" y="1"/>
                  </a:moveTo>
                  <a:lnTo>
                    <a:pt x="0" y="4311"/>
                  </a:lnTo>
                  <a:cubicBezTo>
                    <a:pt x="1269" y="5266"/>
                    <a:pt x="2211" y="5578"/>
                    <a:pt x="2211" y="5578"/>
                  </a:cubicBezTo>
                  <a:lnTo>
                    <a:pt x="8524" y="2420"/>
                  </a:lnTo>
                  <a:cubicBezTo>
                    <a:pt x="8524" y="2420"/>
                    <a:pt x="8387" y="1435"/>
                    <a:pt x="8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7744607" y="4246041"/>
              <a:ext cx="362553" cy="483581"/>
            </a:xfrm>
            <a:custGeom>
              <a:avLst/>
              <a:gdLst/>
              <a:ahLst/>
              <a:cxnLst/>
              <a:rect l="l" t="t" r="r" b="b"/>
              <a:pathLst>
                <a:path w="4772" h="6365" extrusionOk="0">
                  <a:moveTo>
                    <a:pt x="1305" y="1"/>
                  </a:moveTo>
                  <a:cubicBezTo>
                    <a:pt x="0" y="1"/>
                    <a:pt x="2275" y="3710"/>
                    <a:pt x="4213" y="6254"/>
                  </a:cubicBezTo>
                  <a:cubicBezTo>
                    <a:pt x="4273" y="6332"/>
                    <a:pt x="4353" y="6365"/>
                    <a:pt x="4431" y="6365"/>
                  </a:cubicBezTo>
                  <a:cubicBezTo>
                    <a:pt x="4605" y="6365"/>
                    <a:pt x="4771" y="6201"/>
                    <a:pt x="4703" y="5994"/>
                  </a:cubicBezTo>
                  <a:cubicBezTo>
                    <a:pt x="3997" y="3871"/>
                    <a:pt x="2580" y="104"/>
                    <a:pt x="1371" y="4"/>
                  </a:cubicBezTo>
                  <a:cubicBezTo>
                    <a:pt x="1348" y="2"/>
                    <a:pt x="1326" y="1"/>
                    <a:pt x="1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7537496" y="3881888"/>
              <a:ext cx="294631" cy="170792"/>
            </a:xfrm>
            <a:custGeom>
              <a:avLst/>
              <a:gdLst/>
              <a:ahLst/>
              <a:cxnLst/>
              <a:rect l="l" t="t" r="r" b="b"/>
              <a:pathLst>
                <a:path w="3878" h="2248" extrusionOk="0">
                  <a:moveTo>
                    <a:pt x="253" y="1"/>
                  </a:moveTo>
                  <a:cubicBezTo>
                    <a:pt x="90" y="284"/>
                    <a:pt x="0" y="610"/>
                    <a:pt x="0" y="959"/>
                  </a:cubicBezTo>
                  <a:cubicBezTo>
                    <a:pt x="0" y="1066"/>
                    <a:pt x="7" y="1170"/>
                    <a:pt x="23" y="1269"/>
                  </a:cubicBezTo>
                  <a:lnTo>
                    <a:pt x="3389" y="2248"/>
                  </a:lnTo>
                  <a:cubicBezTo>
                    <a:pt x="3684" y="1915"/>
                    <a:pt x="3868" y="1475"/>
                    <a:pt x="3877" y="996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CEE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440;p26"/>
          <p:cNvSpPr txBox="1">
            <a:spLocks/>
          </p:cNvSpPr>
          <p:nvPr/>
        </p:nvSpPr>
        <p:spPr>
          <a:xfrm>
            <a:off x="2773950" y="1486425"/>
            <a:ext cx="4100100" cy="125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72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Titan One"/>
              <a:buNone/>
              <a:defRPr sz="120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</a:rPr>
              <a:t>Let’s check homework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3000" dirty="0" smtClean="0">
                <a:solidFill>
                  <a:schemeClr val="tx1"/>
                </a:solidFill>
              </a:rPr>
              <a:t>Page 72, 73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-3008"/>
            <a:ext cx="9119937" cy="5146508"/>
          </a:xfrm>
          <a:prstGeom prst="rect">
            <a:avLst/>
          </a:prstGeom>
        </p:spPr>
      </p:pic>
      <p:sp>
        <p:nvSpPr>
          <p:cNvPr id="55" name="18 CuadroTexto"/>
          <p:cNvSpPr txBox="1"/>
          <p:nvPr/>
        </p:nvSpPr>
        <p:spPr>
          <a:xfrm>
            <a:off x="762000" y="1400695"/>
            <a:ext cx="17526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286000" y="44767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18 CuadroTexto"/>
          <p:cNvSpPr txBox="1"/>
          <p:nvPr/>
        </p:nvSpPr>
        <p:spPr>
          <a:xfrm>
            <a:off x="762000" y="2162695"/>
            <a:ext cx="22098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disappointed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6172200" y="44386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18 CuadroTexto"/>
          <p:cNvSpPr txBox="1"/>
          <p:nvPr/>
        </p:nvSpPr>
        <p:spPr>
          <a:xfrm>
            <a:off x="457200" y="2848495"/>
            <a:ext cx="17526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3429000" y="44767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18 CuadroTexto"/>
          <p:cNvSpPr txBox="1"/>
          <p:nvPr/>
        </p:nvSpPr>
        <p:spPr>
          <a:xfrm>
            <a:off x="609600" y="3610495"/>
            <a:ext cx="1752600" cy="485255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unusual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762000" y="44005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  <p:bldP spid="63" grpId="0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52387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82000" y="1581150"/>
            <a:ext cx="2286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62400" y="4476750"/>
            <a:ext cx="2286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0" y="4019550"/>
            <a:ext cx="2286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5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11285" b="39151"/>
          <a:stretch/>
        </p:blipFill>
        <p:spPr bwMode="auto">
          <a:xfrm>
            <a:off x="-21772" y="0"/>
            <a:ext cx="9165771" cy="52387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25585" r="77428" b="68859"/>
          <a:stretch/>
        </p:blipFill>
        <p:spPr bwMode="auto">
          <a:xfrm>
            <a:off x="4953000" y="3661643"/>
            <a:ext cx="1295400" cy="51030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381000" y="38671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t="44444" r="76691" b="50000"/>
          <a:stretch/>
        </p:blipFill>
        <p:spPr bwMode="auto">
          <a:xfrm>
            <a:off x="5105400" y="2495550"/>
            <a:ext cx="1295400" cy="51030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51318" r="73867" b="43126"/>
          <a:stretch/>
        </p:blipFill>
        <p:spPr bwMode="auto">
          <a:xfrm>
            <a:off x="5600699" y="2518721"/>
            <a:ext cx="1660071" cy="51030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876300" y="45529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37969" r="76528" b="56475"/>
          <a:stretch/>
        </p:blipFill>
        <p:spPr bwMode="auto">
          <a:xfrm>
            <a:off x="5083629" y="3052043"/>
            <a:ext cx="1295400" cy="51030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381000" y="3371850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000" y="2328221"/>
            <a:ext cx="990600" cy="3810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713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25451" b="3416"/>
          <a:stretch/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8 CuadroTexto"/>
          <p:cNvSpPr txBox="1"/>
          <p:nvPr/>
        </p:nvSpPr>
        <p:spPr>
          <a:xfrm rot="154789">
            <a:off x="2514600" y="1883651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85800" y="438150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18 CuadroTexto"/>
          <p:cNvSpPr txBox="1"/>
          <p:nvPr/>
        </p:nvSpPr>
        <p:spPr>
          <a:xfrm rot="154789">
            <a:off x="4885525" y="2150349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362200" y="590550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18 CuadroTexto"/>
          <p:cNvSpPr txBox="1"/>
          <p:nvPr/>
        </p:nvSpPr>
        <p:spPr>
          <a:xfrm rot="154789">
            <a:off x="5037925" y="2340851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524000" y="400050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18 CuadroTexto"/>
          <p:cNvSpPr txBox="1"/>
          <p:nvPr/>
        </p:nvSpPr>
        <p:spPr>
          <a:xfrm rot="154789">
            <a:off x="2751925" y="2874251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vacation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514600" y="361950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18 CuadroTexto"/>
          <p:cNvSpPr txBox="1"/>
          <p:nvPr/>
        </p:nvSpPr>
        <p:spPr>
          <a:xfrm rot="154789">
            <a:off x="5249075" y="3179051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676400" y="552450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18 CuadroTexto"/>
          <p:cNvSpPr txBox="1"/>
          <p:nvPr/>
        </p:nvSpPr>
        <p:spPr>
          <a:xfrm rot="154789">
            <a:off x="2751925" y="3293349"/>
            <a:ext cx="1600200" cy="423700"/>
          </a:xfrm>
          <a:prstGeom prst="rect">
            <a:avLst/>
          </a:prstGeom>
          <a:noFill/>
          <a:ln w="38100">
            <a:noFill/>
          </a:ln>
        </p:spPr>
        <p:txBody>
          <a:bodyPr wrap="square" lIns="114803" tIns="57401" rIns="114803" bIns="57401">
            <a:spAutoFit/>
          </a:bodyPr>
          <a:lstStyle/>
          <a:p>
            <a:pPr algn="ctr">
              <a:defRPr/>
            </a:pPr>
            <a:r>
              <a:rPr lang="es-ES_tradnl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</a:t>
            </a:r>
            <a:endParaRPr lang="es-E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601011" y="427264"/>
            <a:ext cx="495300" cy="1905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243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36"/>
          <p:cNvGrpSpPr/>
          <p:nvPr/>
        </p:nvGrpSpPr>
        <p:grpSpPr>
          <a:xfrm>
            <a:off x="-2355905" y="1471746"/>
            <a:ext cx="5726626" cy="4943571"/>
            <a:chOff x="-2561114" y="1412095"/>
            <a:chExt cx="6031837" cy="5207048"/>
          </a:xfrm>
        </p:grpSpPr>
        <p:sp>
          <p:nvSpPr>
            <p:cNvPr id="1073" name="Google Shape;1073;p36"/>
            <p:cNvSpPr/>
            <p:nvPr/>
          </p:nvSpPr>
          <p:spPr>
            <a:xfrm rot="1531711">
              <a:off x="1379165" y="2162931"/>
              <a:ext cx="1246807" cy="906156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 rot="1208172">
              <a:off x="-2081661" y="2172619"/>
              <a:ext cx="5072930" cy="3685999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1351263" y="3227075"/>
              <a:ext cx="936300" cy="936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1465325" y="4030650"/>
              <a:ext cx="717600" cy="582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1465325" y="4499950"/>
              <a:ext cx="1287600" cy="1257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8" name="Google Shape;1078;p36"/>
          <p:cNvSpPr txBox="1">
            <a:spLocks noGrp="1"/>
          </p:cNvSpPr>
          <p:nvPr>
            <p:ph type="title" idx="4"/>
          </p:nvPr>
        </p:nvSpPr>
        <p:spPr>
          <a:xfrm>
            <a:off x="838200" y="1704971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H</a:t>
            </a:r>
            <a:r>
              <a:rPr lang="en" sz="4000" dirty="0" smtClean="0"/>
              <a:t>omework</a:t>
            </a:r>
            <a:br>
              <a:rPr lang="en" sz="4000" dirty="0" smtClean="0"/>
            </a:br>
            <a:r>
              <a:rPr lang="en" sz="4000" dirty="0" smtClean="0"/>
              <a:t>page 74, 75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083" name="Google Shape;1083;p36"/>
          <p:cNvSpPr/>
          <p:nvPr/>
        </p:nvSpPr>
        <p:spPr>
          <a:xfrm flipH="1">
            <a:off x="1246613" y="44999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36"/>
          <p:cNvGrpSpPr/>
          <p:nvPr/>
        </p:nvGrpSpPr>
        <p:grpSpPr>
          <a:xfrm>
            <a:off x="6380781" y="1926990"/>
            <a:ext cx="606433" cy="568659"/>
            <a:chOff x="3017166" y="3216013"/>
            <a:chExt cx="394376" cy="369812"/>
          </a:xfrm>
        </p:grpSpPr>
        <p:sp>
          <p:nvSpPr>
            <p:cNvPr id="1085" name="Google Shape;1085;p36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36"/>
          <p:cNvGrpSpPr/>
          <p:nvPr/>
        </p:nvGrpSpPr>
        <p:grpSpPr>
          <a:xfrm>
            <a:off x="2166254" y="1927020"/>
            <a:ext cx="587528" cy="582712"/>
            <a:chOff x="830742" y="2763601"/>
            <a:chExt cx="384734" cy="381556"/>
          </a:xfrm>
        </p:grpSpPr>
        <p:sp>
          <p:nvSpPr>
            <p:cNvPr id="1088" name="Google Shape;1088;p36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0675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26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2891" b="14865"/>
          <a:stretch/>
        </p:blipFill>
        <p:spPr bwMode="auto">
          <a:xfrm>
            <a:off x="-10886" y="353786"/>
            <a:ext cx="9176657" cy="47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7473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50000" r="2965" b="5039"/>
          <a:stretch/>
        </p:blipFill>
        <p:spPr bwMode="auto">
          <a:xfrm>
            <a:off x="0" y="438151"/>
            <a:ext cx="92202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6291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CuadroTexto"/>
          <p:cNvSpPr txBox="1"/>
          <p:nvPr/>
        </p:nvSpPr>
        <p:spPr>
          <a:xfrm>
            <a:off x="1835696" y="389158"/>
            <a:ext cx="5400600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0" h="38100" prst="coolSlant"/>
            </a:sp3d>
          </a:bodyPr>
          <a:lstStyle/>
          <a:p>
            <a:pPr algn="ctr"/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CARTOON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06241"/>
            <a:ext cx="5715000" cy="4056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209800" y="2190750"/>
            <a:ext cx="3886200" cy="25146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6741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-95250"/>
            <a:ext cx="7162800" cy="53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81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4867" b="73412"/>
          <a:stretch/>
        </p:blipFill>
        <p:spPr bwMode="auto">
          <a:xfrm>
            <a:off x="0" y="819150"/>
            <a:ext cx="9220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17784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2738" b="5084"/>
          <a:stretch/>
        </p:blipFill>
        <p:spPr bwMode="auto">
          <a:xfrm>
            <a:off x="0" y="438150"/>
            <a:ext cx="9220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749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Trong hình ảnh có thể có: văn bả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2381" b="4248"/>
          <a:stretch/>
        </p:blipFill>
        <p:spPr bwMode="auto">
          <a:xfrm>
            <a:off x="0" y="438150"/>
            <a:ext cx="92202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7284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83"/>
          <p:cNvGrpSpPr>
            <a:grpSpLocks/>
          </p:cNvGrpSpPr>
          <p:nvPr/>
        </p:nvGrpSpPr>
        <p:grpSpPr bwMode="auto">
          <a:xfrm>
            <a:off x="2160985" y="440531"/>
            <a:ext cx="4822031" cy="607219"/>
            <a:chOff x="0" y="0"/>
            <a:chExt cx="6429492" cy="808970"/>
          </a:xfrm>
        </p:grpSpPr>
        <p:sp>
          <p:nvSpPr>
            <p:cNvPr id="37" name="文本框 84"/>
            <p:cNvSpPr txBox="1">
              <a:spLocks noChangeArrowheads="1"/>
            </p:cNvSpPr>
            <p:nvPr/>
          </p:nvSpPr>
          <p:spPr bwMode="auto">
            <a:xfrm>
              <a:off x="1615777" y="0"/>
              <a:ext cx="3197942" cy="69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b="1" dirty="0" smtClean="0">
                  <a:solidFill>
                    <a:srgbClr val="3D6CAA"/>
                  </a:solidFill>
                  <a:latin typeface="+mn-lt"/>
                  <a:ea typeface="+mn-ea"/>
                  <a:cs typeface="+mn-ea"/>
                  <a:sym typeface="+mn-lt"/>
                </a:rPr>
                <a:t>HOMEWORK</a:t>
              </a:r>
              <a:endParaRPr lang="zh-CN" altLang="en-US" b="1" dirty="0">
                <a:solidFill>
                  <a:srgbClr val="3D6CAA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8" name="直接连接符 85"/>
            <p:cNvCxnSpPr>
              <a:cxnSpLocks noChangeShapeType="1"/>
            </p:cNvCxnSpPr>
            <p:nvPr/>
          </p:nvCxnSpPr>
          <p:spPr bwMode="auto">
            <a:xfrm>
              <a:off x="0" y="808970"/>
              <a:ext cx="6429492" cy="0"/>
            </a:xfrm>
            <a:prstGeom prst="line">
              <a:avLst/>
            </a:prstGeom>
            <a:no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文本框 89"/>
            <p:cNvSpPr txBox="1">
              <a:spLocks noChangeArrowheads="1"/>
            </p:cNvSpPr>
            <p:nvPr/>
          </p:nvSpPr>
          <p:spPr bwMode="auto">
            <a:xfrm>
              <a:off x="3091590" y="377674"/>
              <a:ext cx="246312" cy="43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itchFamily="2" charset="-122"/>
                  <a:ea typeface="微软雅黑 Light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500" dirty="0">
                <a:solidFill>
                  <a:srgbClr val="7F7F7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1" name="图片占位符 5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98777"/>
            <a:ext cx="1632733" cy="1353973"/>
          </a:xfrm>
          <a:prstGeom prst="rect">
            <a:avLst/>
          </a:prstGeom>
        </p:spPr>
      </p:pic>
      <p:pic>
        <p:nvPicPr>
          <p:cNvPr id="82" name="图片占位符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54957"/>
            <a:ext cx="1588038" cy="1588038"/>
          </a:xfrm>
          <a:prstGeom prst="rect">
            <a:avLst/>
          </a:prstGeom>
        </p:spPr>
      </p:pic>
      <p:pic>
        <p:nvPicPr>
          <p:cNvPr id="83" name="图片占位符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31" y="3024188"/>
            <a:ext cx="1350169" cy="1350169"/>
          </a:xfrm>
          <a:prstGeom prst="rect">
            <a:avLst/>
          </a:prstGeom>
        </p:spPr>
      </p:pic>
      <p:grpSp>
        <p:nvGrpSpPr>
          <p:cNvPr id="85" name="组合 84"/>
          <p:cNvGrpSpPr>
            <a:grpSpLocks/>
          </p:cNvGrpSpPr>
          <p:nvPr/>
        </p:nvGrpSpPr>
        <p:grpSpPr bwMode="auto">
          <a:xfrm>
            <a:off x="1351360" y="1558529"/>
            <a:ext cx="3137297" cy="1350169"/>
            <a:chOff x="1801836" y="1913205"/>
            <a:chExt cx="4182776" cy="1800000"/>
          </a:xfrm>
        </p:grpSpPr>
        <p:sp>
          <p:nvSpPr>
            <p:cNvPr id="86" name="矩形 85"/>
            <p:cNvSpPr/>
            <p:nvPr/>
          </p:nvSpPr>
          <p:spPr>
            <a:xfrm>
              <a:off x="2024071" y="1913205"/>
              <a:ext cx="3960541" cy="18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7" name="等腰三角形 86"/>
            <p:cNvSpPr/>
            <p:nvPr/>
          </p:nvSpPr>
          <p:spPr>
            <a:xfrm rot="16200000">
              <a:off x="1724064" y="2698913"/>
              <a:ext cx="384127" cy="228584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8" name="文本框 31"/>
            <p:cNvSpPr txBox="1">
              <a:spLocks noChangeArrowheads="1"/>
            </p:cNvSpPr>
            <p:nvPr/>
          </p:nvSpPr>
          <p:spPr bwMode="auto">
            <a:xfrm>
              <a:off x="2235193" y="2248124"/>
              <a:ext cx="3555756" cy="127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b="1" dirty="0" smtClean="0">
                  <a:solidFill>
                    <a:srgbClr val="FFFFFF"/>
                  </a:solidFill>
                  <a:ea typeface="+mn-ea"/>
                  <a:cs typeface="+mn-ea"/>
                  <a:sym typeface="+mn-lt"/>
                </a:rPr>
                <a:t>Learn by heart new words</a:t>
              </a:r>
              <a:endParaRPr lang="zh-CN" altLang="en-US" b="1" dirty="0">
                <a:solidFill>
                  <a:srgbClr val="FFFFFF"/>
                </a:solidFill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1" name="组合 90"/>
          <p:cNvGrpSpPr>
            <a:grpSpLocks/>
          </p:cNvGrpSpPr>
          <p:nvPr/>
        </p:nvGrpSpPr>
        <p:grpSpPr bwMode="auto">
          <a:xfrm>
            <a:off x="5836441" y="1554957"/>
            <a:ext cx="3245378" cy="1356122"/>
            <a:chOff x="7781861" y="1908755"/>
            <a:chExt cx="4326437" cy="1808900"/>
          </a:xfrm>
        </p:grpSpPr>
        <p:sp>
          <p:nvSpPr>
            <p:cNvPr id="92" name="矩形 91"/>
            <p:cNvSpPr/>
            <p:nvPr/>
          </p:nvSpPr>
          <p:spPr>
            <a:xfrm>
              <a:off x="8007249" y="1908755"/>
              <a:ext cx="3960139" cy="18089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3" name="等腰三角形 92"/>
            <p:cNvSpPr/>
            <p:nvPr/>
          </p:nvSpPr>
          <p:spPr>
            <a:xfrm rot="16200000">
              <a:off x="7703976" y="2694954"/>
              <a:ext cx="384332" cy="22856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4" name="文本框 33"/>
            <p:cNvSpPr txBox="1">
              <a:spLocks noChangeArrowheads="1"/>
            </p:cNvSpPr>
            <p:nvPr/>
          </p:nvSpPr>
          <p:spPr bwMode="auto">
            <a:xfrm>
              <a:off x="8229464" y="2146976"/>
              <a:ext cx="3878834" cy="127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b="1" dirty="0" smtClean="0">
                  <a:solidFill>
                    <a:srgbClr val="FFFFFF"/>
                  </a:solidFill>
                  <a:cs typeface="+mn-ea"/>
                  <a:sym typeface="+mn-lt"/>
                </a:rPr>
                <a:t>Do student book</a:t>
              </a: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b="1" dirty="0" smtClean="0">
                  <a:solidFill>
                    <a:srgbClr val="FFFFFF"/>
                  </a:solidFill>
                  <a:cs typeface="+mn-ea"/>
                  <a:sym typeface="+mn-lt"/>
                </a:rPr>
                <a:t>Page 80, 81</a:t>
              </a:r>
              <a:endParaRPr lang="zh-CN" altLang="en-US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>
            <a:grpSpLocks/>
          </p:cNvGrpSpPr>
          <p:nvPr/>
        </p:nvGrpSpPr>
        <p:grpSpPr bwMode="auto">
          <a:xfrm>
            <a:off x="2840831" y="3024188"/>
            <a:ext cx="3181836" cy="1350169"/>
            <a:chOff x="231487" y="3867981"/>
            <a:chExt cx="4243236" cy="1800000"/>
          </a:xfrm>
        </p:grpSpPr>
        <p:sp>
          <p:nvSpPr>
            <p:cNvPr id="98" name="矩形 97"/>
            <p:cNvSpPr/>
            <p:nvPr/>
          </p:nvSpPr>
          <p:spPr>
            <a:xfrm>
              <a:off x="231487" y="3867981"/>
              <a:ext cx="3959961" cy="180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9" name="等腰三角形 98"/>
            <p:cNvSpPr/>
            <p:nvPr/>
          </p:nvSpPr>
          <p:spPr>
            <a:xfrm rot="16200000" flipH="1" flipV="1">
              <a:off x="4101003" y="4653660"/>
              <a:ext cx="384127" cy="22864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0" name="文本框 35"/>
            <p:cNvSpPr txBox="1">
              <a:spLocks noChangeArrowheads="1"/>
            </p:cNvSpPr>
            <p:nvPr/>
          </p:nvSpPr>
          <p:spPr bwMode="auto">
            <a:xfrm>
              <a:off x="231487" y="4026371"/>
              <a:ext cx="4243236" cy="127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b="1" dirty="0">
                  <a:solidFill>
                    <a:srgbClr val="FFFFFF"/>
                  </a:solidFill>
                  <a:cs typeface="+mn-ea"/>
                  <a:sym typeface="+mn-lt"/>
                </a:rPr>
                <a:t>Do workbook</a:t>
              </a: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b="1" dirty="0">
                  <a:solidFill>
                    <a:srgbClr val="FFFFFF"/>
                  </a:solidFill>
                  <a:cs typeface="+mn-ea"/>
                  <a:sym typeface="+mn-lt"/>
                </a:rPr>
                <a:t>Page 74, 75</a:t>
              </a:r>
              <a:endParaRPr lang="zh-CN" altLang="en-US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7023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F8C7EEC4-D6FB-4F4D-A5CF-816145992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7080" y="720744"/>
            <a:ext cx="2979230" cy="344599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7C3E78CB-78FA-405A-B2F3-2A3FE0E581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400000">
            <a:off x="2336510" y="-1866777"/>
            <a:ext cx="4448252" cy="8621036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DCDAE692-BC34-4FEA-A043-15F26A391D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" y="1636606"/>
            <a:ext cx="4117943" cy="321791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07429985-816B-41E5-A1C8-56635EE5BE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" y="1636607"/>
            <a:ext cx="4117943" cy="3188536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308718D9-08CA-4224-A86F-4FF3884523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9" y="2253393"/>
            <a:ext cx="6642166" cy="312181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73F2D0F5-CC12-46C2-8448-E3390C2766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606867" y="13143"/>
            <a:ext cx="6062444" cy="3246927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xmlns="" id="{E0972FE3-C59C-4B94-9AB7-5F97F3A4F3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25" y="1803623"/>
            <a:ext cx="5547167" cy="34045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2611850" y="1274371"/>
            <a:ext cx="43985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>
              <a:defRPr/>
            </a:pPr>
            <a:r>
              <a:rPr lang="en-US" altLang="zh-CN" sz="6000" b="1" dirty="0" smtClean="0">
                <a:solidFill>
                  <a:srgbClr val="3E77B1"/>
                </a:solidFill>
                <a:cs typeface="+mn-ea"/>
                <a:sym typeface="+mn-lt"/>
              </a:rPr>
              <a:t>GOODBYE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C5D5ECE-AAC5-4D96-92B6-28F623D868BC}"/>
              </a:ext>
            </a:extLst>
          </p:cNvPr>
          <p:cNvGrpSpPr/>
          <p:nvPr/>
        </p:nvGrpSpPr>
        <p:grpSpPr>
          <a:xfrm>
            <a:off x="3657600" y="2038359"/>
            <a:ext cx="2514600" cy="830996"/>
            <a:chOff x="1363363" y="3894703"/>
            <a:chExt cx="1784037" cy="329541"/>
          </a:xfrm>
          <a:solidFill>
            <a:srgbClr val="3D6CAA"/>
          </a:solidFill>
        </p:grpSpPr>
        <p:sp>
          <p:nvSpPr>
            <p:cNvPr id="17" name="圆角矩形 112">
              <a:extLst>
                <a:ext uri="{FF2B5EF4-FFF2-40B4-BE49-F238E27FC236}">
                  <a16:creationId xmlns:a16="http://schemas.microsoft.com/office/drawing/2014/main" xmlns="" id="{3EFD02A5-3C8E-407A-B62B-A5203CDB33A4}"/>
                </a:ext>
              </a:extLst>
            </p:cNvPr>
            <p:cNvSpPr/>
            <p:nvPr/>
          </p:nvSpPr>
          <p:spPr>
            <a:xfrm>
              <a:off x="1363363" y="3933061"/>
              <a:ext cx="1784037" cy="24741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E84BD342-E9F0-4E0F-9300-5FD6E1EF37AC}"/>
                </a:ext>
              </a:extLst>
            </p:cNvPr>
            <p:cNvSpPr txBox="1"/>
            <p:nvPr/>
          </p:nvSpPr>
          <p:spPr>
            <a:xfrm>
              <a:off x="1432970" y="3894703"/>
              <a:ext cx="1643849" cy="32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See you </a:t>
              </a:r>
            </a:p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next time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189696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chemeClr val="accent5">
                    <a:lumMod val="10000"/>
                  </a:schemeClr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chemeClr val="accent5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7177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2267744" y="389158"/>
            <a:ext cx="4608512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3020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The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 NEWS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5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14517"/>
            <a:ext cx="5638800" cy="3981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209800" y="2190750"/>
            <a:ext cx="3886200" cy="25146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161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971601" y="331494"/>
            <a:ext cx="7128791" cy="71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4127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documentary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5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6" y="829836"/>
            <a:ext cx="6132069" cy="4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32977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6" descr="Cell Phone Image Clip Art - Mobile Clipart - Png Download (#48439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ell Phone Image Clip Art - Mobile Clipart - Png Download (#48439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ell Phone Image Clip Art - Mobile Clipart - Png Download (#48439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6" y="829836"/>
            <a:ext cx="6132069" cy="406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209800" y="2038350"/>
            <a:ext cx="3886200" cy="2286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3 CuadroTexto"/>
          <p:cNvSpPr txBox="1"/>
          <p:nvPr/>
        </p:nvSpPr>
        <p:spPr>
          <a:xfrm>
            <a:off x="1905000" y="331494"/>
            <a:ext cx="5562600" cy="71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4127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channel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5926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403648" y="439506"/>
            <a:ext cx="6336704" cy="6082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3020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howcard Gothic" pitchFamily="82" charset="0"/>
              </a:rPr>
              <a:t>advertisement</a:t>
            </a:r>
            <a:endParaRPr lang="es-ES" sz="4400" b="1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howcard Gothic" pitchFamily="82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4" y="843558"/>
            <a:ext cx="6132069" cy="40641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209800" y="2038350"/>
            <a:ext cx="3886200" cy="2286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8A507D9E-DBC6-4721-AA12-7DFA93D971C7}"/>
              </a:ext>
            </a:extLst>
          </p:cNvPr>
          <p:cNvSpPr txBox="1"/>
          <p:nvPr/>
        </p:nvSpPr>
        <p:spPr>
          <a:xfrm>
            <a:off x="0" y="-3890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Trung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cs typeface="+mn-ea"/>
                <a:sym typeface="+mn-lt"/>
              </a:rPr>
              <a:t>Ngạn</a:t>
            </a:r>
            <a:r>
              <a:rPr lang="en-US" altLang="zh-CN" sz="2400" b="1" dirty="0" smtClean="0">
                <a:solidFill>
                  <a:srgbClr val="FFFFFF"/>
                </a:solidFill>
                <a:cs typeface="+mn-ea"/>
                <a:sym typeface="+mn-lt"/>
              </a:rPr>
              <a:t> Primary School – District 8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99297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789</Words>
  <Application>Microsoft Office PowerPoint</Application>
  <PresentationFormat>On-screen Show (16:9)</PresentationFormat>
  <Paragraphs>194</Paragraphs>
  <Slides>55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Josefin Slab SemiBold</vt:lpstr>
      <vt:lpstr>Catamaran Light</vt:lpstr>
      <vt:lpstr>Catamaran</vt:lpstr>
      <vt:lpstr>方正卡通简体</vt:lpstr>
      <vt:lpstr>Showcard Gothic</vt:lpstr>
      <vt:lpstr>宋体</vt:lpstr>
      <vt:lpstr>Calibri</vt:lpstr>
      <vt:lpstr>Tahoma</vt:lpstr>
      <vt:lpstr>Catamaran ExtraLight</vt:lpstr>
      <vt:lpstr>Staatliches</vt:lpstr>
      <vt:lpstr>Titan One</vt:lpstr>
      <vt:lpstr>Roboto Condensed</vt:lpstr>
      <vt:lpstr>Pedagogical Education by Slidesgo</vt:lpstr>
      <vt:lpstr>Office Theme</vt:lpstr>
      <vt:lpstr>WELCOME BACK </vt:lpstr>
      <vt:lpstr>Unit 11: Something new to watch!</vt:lpstr>
      <vt:lpstr>Lesson one: Words Page 80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Listen, point,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Listen and read</vt:lpstr>
      <vt:lpstr>PowerPoint Presentation</vt:lpstr>
      <vt:lpstr>Lesson two: Grammar 1 Page 81</vt:lpstr>
      <vt:lpstr>1. Listen to the story and repeat. Act</vt:lpstr>
      <vt:lpstr>PowerPoint Presentation</vt:lpstr>
      <vt:lpstr>PowerPoint Presentation</vt:lpstr>
      <vt:lpstr>2. Listen and repeat</vt:lpstr>
      <vt:lpstr>PowerPoint Presentation</vt:lpstr>
      <vt:lpstr>How to talk about a purpose?</vt:lpstr>
      <vt:lpstr>Write sentences with to</vt:lpstr>
      <vt:lpstr>PowerPoint Presentation</vt:lpstr>
      <vt:lpstr>3. Match and say</vt:lpstr>
      <vt:lpstr>4. Read and number. Then write.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 page 74, 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Jenny</dc:creator>
  <cp:lastModifiedBy>Jenny</cp:lastModifiedBy>
  <cp:revision>78</cp:revision>
  <dcterms:modified xsi:type="dcterms:W3CDTF">2023-03-22T01:47:50Z</dcterms:modified>
</cp:coreProperties>
</file>